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74" r:id="rId2"/>
    <p:sldId id="272" r:id="rId3"/>
  </p:sldIdLst>
  <p:sldSz cx="12192000" cy="6858000"/>
  <p:notesSz cx="6858000" cy="9144000"/>
  <p:embeddedFontLst>
    <p:embeddedFont>
      <p:font typeface="Barlow" panose="00000500000000000000" pitchFamily="2" charset="0"/>
      <p:regular r:id="rId4"/>
      <p:bold r:id="rId5"/>
      <p:italic r:id="rId6"/>
      <p:boldItalic r:id="rId7"/>
    </p:embeddedFont>
    <p:embeddedFont>
      <p:font typeface="Franklin Gothic Book" panose="020B0503020102020204" pitchFamily="34" charset="0"/>
      <p:regular r:id="rId8"/>
      <p:italic r:id="rId9"/>
    </p:embeddedFont>
  </p:embeddedFontLst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406650-7614-C148-A217-E7CC1446B4AA}" v="14" dt="2024-11-04T20:50:45.1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9" autoAdjust="0"/>
    <p:restoredTop sz="95846"/>
  </p:normalViewPr>
  <p:slideViewPr>
    <p:cSldViewPr snapToGrid="0" showGuides="1">
      <p:cViewPr varScale="1">
        <p:scale>
          <a:sx n="93" d="100"/>
          <a:sy n="93" d="100"/>
        </p:scale>
        <p:origin x="232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DDF3BD2-1E68-1BFF-C709-3CABB9C6D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79E04-1491-804B-A44D-E75B32ED0688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669E9A9-A662-5E21-BDC6-A5F41676C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370DF0E-2071-FC4D-C5F7-B8B33F740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2D91A-6B31-B540-879A-280BD0C6BA3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791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5B0E55F-4409-D904-CC4E-A97CC27FE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B1AA1-0338-D746-9514-A90F085F928F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FC2C102-4E5A-AF15-2144-6096B4225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47494E2-C5B9-A501-2305-2867273E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9F5FA-91C7-6344-A889-B16AAB0E1E6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313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314311B-E9AE-7954-1786-6A595BB54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167B5-8110-734E-91B9-D1FC5B3740C3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CD938FB-53FD-BDBA-DA46-F27723DB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EDF1238-A6F6-67F7-34D9-135B4071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62763-2609-1C49-BF2F-73563B36F49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185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6BEABA6-BF55-1AFB-5437-8D9FA6F1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8129B-DB63-7B48-93F1-42D5FF22FDFA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12395AA-8F03-A601-EC09-D6F1B21CA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70336F2-CB40-ECB5-4402-057081BD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25866-D4C7-064A-A2DB-7902727BE09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481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D6E4E87-0EAD-BF82-BCFF-CB3B5B55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44F78-F52B-894C-95B1-A95BA90C5A7A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FCB82A5-A35F-70A8-DF87-DA7B7E4E0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E034ACD-6261-543C-5354-784382255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ABE24-FC45-5D4D-AE7B-C9827BCE1FC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154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A0F935AD-B446-AD84-9914-182B9395A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84032-89D5-5F44-BE26-B297524586C8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BB6148D4-9988-9396-0698-20DA344D6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8AC4ACC9-1E75-466A-92AF-BBAAFECF0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0E9A6-83EF-9448-8DF2-7D84D8B24BE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9106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>
            <a:extLst>
              <a:ext uri="{FF2B5EF4-FFF2-40B4-BE49-F238E27FC236}">
                <a16:creationId xmlns:a16="http://schemas.microsoft.com/office/drawing/2014/main" id="{80C7FA37-BEEB-FDC4-6EEA-AD121F63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4216A-46DB-BD49-954A-260014A9CEC1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8" name="Marcador de Posição do Rodapé 4">
            <a:extLst>
              <a:ext uri="{FF2B5EF4-FFF2-40B4-BE49-F238E27FC236}">
                <a16:creationId xmlns:a16="http://schemas.microsoft.com/office/drawing/2014/main" id="{BFD592D4-5FD9-10F3-6C48-366AEB38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>
            <a:extLst>
              <a:ext uri="{FF2B5EF4-FFF2-40B4-BE49-F238E27FC236}">
                <a16:creationId xmlns:a16="http://schemas.microsoft.com/office/drawing/2014/main" id="{3A9A0B92-907B-7659-2BD5-C3947BED6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4794C-37D8-D444-BEE5-3A93F132F94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599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3">
            <a:extLst>
              <a:ext uri="{FF2B5EF4-FFF2-40B4-BE49-F238E27FC236}">
                <a16:creationId xmlns:a16="http://schemas.microsoft.com/office/drawing/2014/main" id="{31724BB9-F325-501F-C9AE-2D3CBD568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55665-50FD-6644-A3A2-1D72BE52593E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4" name="Marcador de Posição do Rodapé 4">
            <a:extLst>
              <a:ext uri="{FF2B5EF4-FFF2-40B4-BE49-F238E27FC236}">
                <a16:creationId xmlns:a16="http://schemas.microsoft.com/office/drawing/2014/main" id="{1538CF6D-5A0D-FA78-AF4B-487D0E0E9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>
            <a:extLst>
              <a:ext uri="{FF2B5EF4-FFF2-40B4-BE49-F238E27FC236}">
                <a16:creationId xmlns:a16="http://schemas.microsoft.com/office/drawing/2014/main" id="{58F8C4F3-8EB8-0972-37C8-30644BC7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CA8A-804E-414E-AE71-8FF333AFEFA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714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>
            <a:extLst>
              <a:ext uri="{FF2B5EF4-FFF2-40B4-BE49-F238E27FC236}">
                <a16:creationId xmlns:a16="http://schemas.microsoft.com/office/drawing/2014/main" id="{8871DB5A-0FBB-29C9-7B21-B1F339C2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9BCCE-1696-6F46-A7F2-8AD8F4294B96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3" name="Marcador de Posição do Rodapé 4">
            <a:extLst>
              <a:ext uri="{FF2B5EF4-FFF2-40B4-BE49-F238E27FC236}">
                <a16:creationId xmlns:a16="http://schemas.microsoft.com/office/drawing/2014/main" id="{AFA48103-D973-032E-7A9D-14773C43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>
            <a:extLst>
              <a:ext uri="{FF2B5EF4-FFF2-40B4-BE49-F238E27FC236}">
                <a16:creationId xmlns:a16="http://schemas.microsoft.com/office/drawing/2014/main" id="{01FBC809-F80C-3AEA-A25B-0146AA6CA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1E7A3-F658-1346-B608-552CD3A001B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870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C24F7BAC-02F6-A493-9202-39E4AA40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3BE2E-142C-B648-BBA8-35793A3D0D65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55567491-7F2F-DCA7-C82D-1501D30F3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3D89ACEE-BF4F-9A5F-1A2D-25AE86C55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8DDEC-D806-DD4C-AE8B-7C74D013A17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012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PT" noProof="0"/>
              <a:t>Clique no ícone para adicionar uma imagem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05B81791-CA3C-816E-D9DB-7F6C93962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8503B-C39A-9348-BEF2-A1A4EF0289DB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949865FA-81E6-89FE-D081-D0CD0081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B9BD6D56-D363-0CA3-B3C8-225F7894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0DC40-0573-B44C-8211-69E4D157042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206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>
            <a:extLst>
              <a:ext uri="{FF2B5EF4-FFF2-40B4-BE49-F238E27FC236}">
                <a16:creationId xmlns:a16="http://schemas.microsoft.com/office/drawing/2014/main" id="{DA315CD9-D594-573D-D158-E6CDBC9A4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dirty="0"/>
              <a:t>Clique para editar o estilo de título do Modelo Global</a:t>
            </a:r>
          </a:p>
        </p:txBody>
      </p:sp>
      <p:sp>
        <p:nvSpPr>
          <p:cNvPr id="1027" name="Marcador de Posição do Texto 2">
            <a:extLst>
              <a:ext uri="{FF2B5EF4-FFF2-40B4-BE49-F238E27FC236}">
                <a16:creationId xmlns:a16="http://schemas.microsoft.com/office/drawing/2014/main" id="{A3975F6C-7A0E-6C7A-357B-0573C1B2D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dirty="0"/>
              <a:t>Clique para editar os estilos do texto de Modelo Global</a:t>
            </a:r>
          </a:p>
          <a:p>
            <a:pPr lvl="1"/>
            <a:r>
              <a:rPr lang="pt-PT" altLang="pt-PT" dirty="0"/>
              <a:t>Segundo nível</a:t>
            </a:r>
          </a:p>
          <a:p>
            <a:pPr lvl="2"/>
            <a:r>
              <a:rPr lang="pt-PT" altLang="pt-PT" dirty="0"/>
              <a:t>Terceiro nível</a:t>
            </a:r>
          </a:p>
          <a:p>
            <a:pPr lvl="3"/>
            <a:r>
              <a:rPr lang="pt-PT" altLang="pt-PT" dirty="0"/>
              <a:t>Quarto nível</a:t>
            </a:r>
          </a:p>
          <a:p>
            <a:pPr lvl="4"/>
            <a:r>
              <a:rPr lang="pt-PT" altLang="pt-PT" dirty="0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EDF8F25-D46E-3142-186B-3A96A498AE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899131-73F2-A042-9CE3-A8CF920C49F6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9DC3CB6-4653-6C69-83D2-D5F51E7F98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95E8B2F-1AEE-A78D-6FFB-AD9E5BB4E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D0BB58-171B-4F44-B0DD-EE725B1A99A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4">
            <a:extLst>
              <a:ext uri="{FF2B5EF4-FFF2-40B4-BE49-F238E27FC236}">
                <a16:creationId xmlns:a16="http://schemas.microsoft.com/office/drawing/2014/main" id="{D713D48F-1C64-0649-AB22-D51135F6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2505670"/>
            <a:ext cx="6037407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PT" altLang="pt-PT" sz="3600" b="1" dirty="0">
                <a:solidFill>
                  <a:schemeClr val="accent1"/>
                </a:solidFill>
                <a:latin typeface="Barlow" pitchFamily="2" charset="77"/>
                <a:ea typeface="ＭＳ Ｐゴシック" panose="020B0600070205080204" pitchFamily="34" charset="-128"/>
              </a:rPr>
              <a:t>TITLE OF THE WORK TITLE OF THE WORK TITLE OF THE WORK TITLE OF THE WORK</a:t>
            </a:r>
            <a:endParaRPr lang="en-US" altLang="pt-PT" sz="3600" b="1" dirty="0">
              <a:solidFill>
                <a:schemeClr val="accent1"/>
              </a:solidFill>
              <a:latin typeface="Barlow" pitchFamily="2" charset="77"/>
              <a:ea typeface="ＭＳ Ｐゴシック" panose="020B0600070205080204" pitchFamily="34" charset="-128"/>
            </a:endParaRPr>
          </a:p>
        </p:txBody>
      </p:sp>
      <p:sp>
        <p:nvSpPr>
          <p:cNvPr id="2052" name="Rectangle 10">
            <a:extLst>
              <a:ext uri="{FF2B5EF4-FFF2-40B4-BE49-F238E27FC236}">
                <a16:creationId xmlns:a16="http://schemas.microsoft.com/office/drawing/2014/main" id="{C558BB29-211A-E779-A7ED-5F31A56D2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4723679"/>
            <a:ext cx="2216150" cy="728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80" tIns="40540" rIns="81080" bIns="4054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1400" dirty="0" err="1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Author</a:t>
            </a:r>
            <a:r>
              <a:rPr lang="pt-PT" altLang="pt-PT" sz="1400" dirty="0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 , </a:t>
            </a:r>
            <a:r>
              <a:rPr lang="pt-PT" altLang="pt-PT" sz="1400" dirty="0" err="1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Company</a:t>
            </a:r>
            <a:endParaRPr lang="pt-PT" altLang="pt-PT" sz="1400" dirty="0">
              <a:solidFill>
                <a:schemeClr val="bg1"/>
              </a:solidFill>
              <a:latin typeface="Barlow" pitchFamily="2" charset="77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1400" dirty="0" err="1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Author</a:t>
            </a:r>
            <a:r>
              <a:rPr lang="pt-PT" altLang="pt-PT" sz="1400" dirty="0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 , </a:t>
            </a:r>
            <a:r>
              <a:rPr lang="pt-PT" altLang="pt-PT" sz="1400" dirty="0" err="1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Company</a:t>
            </a:r>
            <a:endParaRPr lang="pt-PT" altLang="pt-PT" sz="1400" dirty="0">
              <a:solidFill>
                <a:schemeClr val="bg1"/>
              </a:solidFill>
              <a:latin typeface="Barlow" pitchFamily="2" charset="77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PT" altLang="pt-PT" sz="1400" dirty="0" err="1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Author</a:t>
            </a:r>
            <a:r>
              <a:rPr lang="pt-PT" altLang="pt-PT" sz="1400" dirty="0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 , </a:t>
            </a:r>
            <a:r>
              <a:rPr lang="pt-PT" altLang="pt-PT" sz="1400" dirty="0" err="1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Company</a:t>
            </a:r>
            <a:endParaRPr lang="pt-PT" altLang="pt-PT" sz="1400" dirty="0">
              <a:solidFill>
                <a:schemeClr val="bg1"/>
              </a:solidFill>
              <a:latin typeface="Barlow" pitchFamily="2" charset="77"/>
              <a:ea typeface="ＭＳ Ｐゴシック" panose="020B0600070205080204" pitchFamily="34" charset="-128"/>
            </a:endParaRP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E0C63170-EA18-08D0-ECDA-740055D71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575" y="6392821"/>
            <a:ext cx="2216150" cy="24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80" tIns="40540" rIns="81080" bIns="4054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sz="1050" dirty="0" err="1">
                <a:solidFill>
                  <a:schemeClr val="accent2"/>
                </a:solidFill>
                <a:latin typeface="Barlow" pitchFamily="2" charset="77"/>
              </a:rPr>
              <a:t>Insert</a:t>
            </a:r>
            <a:r>
              <a:rPr lang="pt-PT" sz="1050" dirty="0">
                <a:solidFill>
                  <a:schemeClr val="accent2"/>
                </a:solidFill>
                <a:latin typeface="Barlow" pitchFamily="2" charset="77"/>
              </a:rPr>
              <a:t> </a:t>
            </a:r>
            <a:r>
              <a:rPr lang="pt-PT" sz="1050" dirty="0" err="1">
                <a:solidFill>
                  <a:schemeClr val="accent2"/>
                </a:solidFill>
                <a:latin typeface="Barlow" pitchFamily="2" charset="77"/>
              </a:rPr>
              <a:t>entity</a:t>
            </a:r>
            <a:r>
              <a:rPr lang="pt-PT" sz="1050" dirty="0">
                <a:solidFill>
                  <a:schemeClr val="accent2"/>
                </a:solidFill>
                <a:latin typeface="Barlow" pitchFamily="2" charset="77"/>
              </a:rPr>
              <a:t> logo</a:t>
            </a:r>
            <a:endParaRPr lang="pt-PT" altLang="pt-PT" sz="1400" dirty="0">
              <a:solidFill>
                <a:schemeClr val="accent2"/>
              </a:solidFill>
              <a:latin typeface="Barlow" pitchFamily="2" charset="77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>
            <a:extLst>
              <a:ext uri="{FF2B5EF4-FFF2-40B4-BE49-F238E27FC236}">
                <a16:creationId xmlns:a16="http://schemas.microsoft.com/office/drawing/2014/main" id="{6325E348-511D-7CB8-8E99-CC6D6CBA7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313479"/>
            <a:ext cx="10515600" cy="150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80" tIns="40540" rIns="81080" bIns="4054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4627563" indent="-9255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6480175" indent="-9255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8331200" indent="-9255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87884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92456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97028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101600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Sed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do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eiusmod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tempor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incididunt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ut labore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et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dolore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magna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aliqua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. Ut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enim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ad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minim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veniam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, quis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nostrud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exercitation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ullamco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laboris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nisi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ut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aliquip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ex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ea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commodo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consequat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.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Duis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aute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irure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dolor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in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reprehenderit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in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voluptate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velit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esse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cillum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dolore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eu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fugiat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nulla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pariatur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.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Excepteur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sint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occaecat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cupidatat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non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proident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,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sunt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in culpa qui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officia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deserunt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mollit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anim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id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est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sz="1600" dirty="0" err="1">
                <a:solidFill>
                  <a:schemeClr val="tx2"/>
                </a:solidFill>
                <a:latin typeface="Barlow" pitchFamily="2" charset="77"/>
              </a:rPr>
              <a:t>laborum</a:t>
            </a:r>
            <a:r>
              <a:rPr lang="pt-PT" sz="1600" dirty="0">
                <a:solidFill>
                  <a:schemeClr val="tx2"/>
                </a:solidFill>
                <a:latin typeface="Barlow" pitchFamily="2" charset="77"/>
              </a:rPr>
              <a:t>.</a:t>
            </a:r>
            <a:endParaRPr lang="en-US" altLang="pt-PT" sz="2000" dirty="0">
              <a:solidFill>
                <a:schemeClr val="tx2"/>
              </a:solidFill>
              <a:latin typeface="Barlow" pitchFamily="2" charset="77"/>
              <a:ea typeface="ＭＳ Ｐゴシック" panose="020B0600070205080204" pitchFamily="34" charset="-128"/>
            </a:endParaRPr>
          </a:p>
        </p:txBody>
      </p:sp>
      <p:sp>
        <p:nvSpPr>
          <p:cNvPr id="3075" name="Título 1">
            <a:extLst>
              <a:ext uri="{FF2B5EF4-FFF2-40B4-BE49-F238E27FC236}">
                <a16:creationId xmlns:a16="http://schemas.microsoft.com/office/drawing/2014/main" id="{69B7768C-C106-94F6-22B3-007C7212D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843102"/>
            <a:ext cx="10037618" cy="898669"/>
          </a:xfrm>
        </p:spPr>
        <p:txBody>
          <a:bodyPr/>
          <a:lstStyle/>
          <a:p>
            <a:r>
              <a:rPr lang="pt-PT" altLang="pt-PT" b="1" dirty="0" err="1">
                <a:latin typeface="Barlow" pitchFamily="2" charset="77"/>
              </a:rPr>
              <a:t>Title</a:t>
            </a:r>
            <a:r>
              <a:rPr lang="pt-PT" altLang="pt-PT" b="1" dirty="0">
                <a:latin typeface="Barlow" pitchFamily="2" charset="77"/>
              </a:rPr>
              <a:t> - </a:t>
            </a:r>
            <a:r>
              <a:rPr lang="pt-PT" dirty="0" err="1">
                <a:latin typeface="Barlow" pitchFamily="2" charset="77"/>
              </a:rPr>
              <a:t>Lorem</a:t>
            </a:r>
            <a:r>
              <a:rPr lang="pt-PT" dirty="0">
                <a:latin typeface="Barlow" pitchFamily="2" charset="77"/>
              </a:rPr>
              <a:t> </a:t>
            </a:r>
            <a:r>
              <a:rPr lang="pt-PT" dirty="0" err="1">
                <a:latin typeface="Barlow" pitchFamily="2" charset="77"/>
              </a:rPr>
              <a:t>ipsum</a:t>
            </a:r>
            <a:r>
              <a:rPr lang="pt-PT" dirty="0">
                <a:latin typeface="Barlow" pitchFamily="2" charset="77"/>
              </a:rPr>
              <a:t> </a:t>
            </a:r>
            <a:r>
              <a:rPr lang="pt-PT" dirty="0" err="1">
                <a:latin typeface="Barlow" pitchFamily="2" charset="77"/>
              </a:rPr>
              <a:t>dolor</a:t>
            </a:r>
            <a:r>
              <a:rPr lang="pt-PT" dirty="0">
                <a:latin typeface="Barlow" pitchFamily="2" charset="77"/>
              </a:rPr>
              <a:t> </a:t>
            </a:r>
            <a:r>
              <a:rPr lang="pt-PT" dirty="0" err="1">
                <a:latin typeface="Barlow" pitchFamily="2" charset="77"/>
              </a:rPr>
              <a:t>sit</a:t>
            </a:r>
            <a:r>
              <a:rPr lang="pt-PT" dirty="0">
                <a:latin typeface="Barlow" pitchFamily="2" charset="77"/>
              </a:rPr>
              <a:t> </a:t>
            </a:r>
            <a:r>
              <a:rPr lang="pt-PT" dirty="0" err="1">
                <a:latin typeface="Barlow" pitchFamily="2" charset="77"/>
              </a:rPr>
              <a:t>amet</a:t>
            </a:r>
            <a:r>
              <a:rPr lang="pt-PT" dirty="0">
                <a:latin typeface="Barlow" pitchFamily="2" charset="77"/>
              </a:rPr>
              <a:t>, </a:t>
            </a:r>
            <a:r>
              <a:rPr lang="pt-PT" dirty="0" err="1">
                <a:latin typeface="Barlow" pitchFamily="2" charset="77"/>
              </a:rPr>
              <a:t>consectetur</a:t>
            </a:r>
            <a:r>
              <a:rPr lang="pt-PT" dirty="0">
                <a:latin typeface="Barlow" pitchFamily="2" charset="77"/>
              </a:rPr>
              <a:t> </a:t>
            </a:r>
            <a:r>
              <a:rPr lang="pt-PT" dirty="0" err="1">
                <a:latin typeface="Barlow" pitchFamily="2" charset="77"/>
              </a:rPr>
              <a:t>adipiscing</a:t>
            </a:r>
            <a:r>
              <a:rPr lang="pt-PT" dirty="0">
                <a:latin typeface="Barlow" pitchFamily="2" charset="77"/>
              </a:rPr>
              <a:t> </a:t>
            </a:r>
            <a:r>
              <a:rPr lang="pt-PT" dirty="0" err="1">
                <a:latin typeface="Barlow" pitchFamily="2" charset="77"/>
              </a:rPr>
              <a:t>elit</a:t>
            </a:r>
            <a:r>
              <a:rPr lang="pt-PT" dirty="0">
                <a:latin typeface="Barlow" pitchFamily="2" charset="77"/>
              </a:rPr>
              <a:t>.</a:t>
            </a:r>
            <a:endParaRPr lang="pt-PT" altLang="pt-PT" b="1" dirty="0">
              <a:latin typeface="Barlow" pitchFamily="2" charset="7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wastes">
      <a:dk1>
        <a:srgbClr val="587DB9"/>
      </a:dk1>
      <a:lt1>
        <a:srgbClr val="FFFFFF"/>
      </a:lt1>
      <a:dk2>
        <a:srgbClr val="4E7563"/>
      </a:dk2>
      <a:lt2>
        <a:srgbClr val="BFDE9C"/>
      </a:lt2>
      <a:accent1>
        <a:srgbClr val="F7BA4A"/>
      </a:accent1>
      <a:accent2>
        <a:srgbClr val="F25F41"/>
      </a:accent2>
      <a:accent3>
        <a:srgbClr val="DE9FE6"/>
      </a:accent3>
      <a:accent4>
        <a:srgbClr val="FFFFFF"/>
      </a:accent4>
      <a:accent5>
        <a:srgbClr val="ADBDE0"/>
      </a:accent5>
      <a:accent6>
        <a:srgbClr val="BFDE9C"/>
      </a:accent6>
      <a:hlink>
        <a:srgbClr val="F7BA4A"/>
      </a:hlink>
      <a:folHlink>
        <a:srgbClr val="DE9FE6"/>
      </a:folHlink>
    </a:clrScheme>
    <a:fontScheme name="Personalizado 1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1" id="{6BA91D50-13F8-446F-8947-5DAF35F3D249}" vid="{BC0CB0B6-223E-4857-B389-E1B6A63C3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do Office</Template>
  <TotalTime>26</TotalTime>
  <Words>107</Words>
  <Application>Microsoft Office PowerPoint</Application>
  <PresentationFormat>Ecrã Panorâmico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Title - Lorem ipsum dolor sit amet, consectetur adipiscing elit.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Carina Leitão</dc:creator>
  <cp:keywords/>
  <dc:description/>
  <cp:lastModifiedBy>Carina Leitão</cp:lastModifiedBy>
  <cp:revision>2</cp:revision>
  <dcterms:created xsi:type="dcterms:W3CDTF">2024-11-04T16:46:32Z</dcterms:created>
  <dcterms:modified xsi:type="dcterms:W3CDTF">2024-11-08T17:17:53Z</dcterms:modified>
  <cp:category/>
</cp:coreProperties>
</file>