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4" r:id="rId2"/>
  </p:sldIdLst>
  <p:sldSz cx="30275213" cy="42803763"/>
  <p:notesSz cx="6858000" cy="10013950"/>
  <p:embeddedFontLst>
    <p:embeddedFont>
      <p:font typeface="ＭＳ Ｐゴシック" panose="020B0600070205080204" pitchFamily="34" charset="-128"/>
      <p:regular r:id="rId4"/>
    </p:embeddedFont>
    <p:embeddedFont>
      <p:font typeface="Barlow" panose="00000500000000000000" pitchFamily="2" charset="0"/>
      <p:regular r:id="rId5"/>
      <p:bold r:id="rId6"/>
      <p:italic r:id="rId7"/>
      <p:boldItalic r:id="rId8"/>
    </p:embeddedFont>
    <p:embeddedFont>
      <p:font typeface="Franklin Gothic Book" panose="020B0503020102020204" pitchFamily="34" charset="0"/>
      <p:regular r:id="rId9"/>
      <p:italic r:id="rId10"/>
    </p:embeddedFont>
  </p:embeddedFontLst>
  <p:defaultTextStyle>
    <a:defPPr>
      <a:defRPr lang="en-US"/>
    </a:defPPr>
    <a:lvl1pPr algn="l" defTabSz="4173538" rtl="0" eaLnBrk="0" fontAlgn="base" hangingPunct="0">
      <a:spcBef>
        <a:spcPct val="0"/>
      </a:spcBef>
      <a:spcAft>
        <a:spcPct val="0"/>
      </a:spcAft>
      <a:defRPr sz="8200" kern="1200">
        <a:solidFill>
          <a:schemeClr val="tx1"/>
        </a:solidFill>
        <a:latin typeface="Arial" panose="020B0604020202020204" pitchFamily="34" charset="0"/>
        <a:ea typeface="ＭＳ Ｐゴシック" panose="020B0600070205080204" pitchFamily="34" charset="-128"/>
        <a:cs typeface="+mn-cs"/>
      </a:defRPr>
    </a:lvl1pPr>
    <a:lvl2pPr marL="2085975" indent="-1571625" algn="l" defTabSz="4173538" rtl="0" eaLnBrk="0" fontAlgn="base" hangingPunct="0">
      <a:spcBef>
        <a:spcPct val="0"/>
      </a:spcBef>
      <a:spcAft>
        <a:spcPct val="0"/>
      </a:spcAft>
      <a:defRPr sz="8200" kern="1200">
        <a:solidFill>
          <a:schemeClr val="tx1"/>
        </a:solidFill>
        <a:latin typeface="Arial" panose="020B0604020202020204" pitchFamily="34" charset="0"/>
        <a:ea typeface="ＭＳ Ｐゴシック" panose="020B0600070205080204" pitchFamily="34" charset="-128"/>
        <a:cs typeface="+mn-cs"/>
      </a:defRPr>
    </a:lvl2pPr>
    <a:lvl3pPr marL="4173538" indent="-3143250" algn="l" defTabSz="4173538" rtl="0" eaLnBrk="0" fontAlgn="base" hangingPunct="0">
      <a:spcBef>
        <a:spcPct val="0"/>
      </a:spcBef>
      <a:spcAft>
        <a:spcPct val="0"/>
      </a:spcAft>
      <a:defRPr sz="8200" kern="1200">
        <a:solidFill>
          <a:schemeClr val="tx1"/>
        </a:solidFill>
        <a:latin typeface="Arial" panose="020B0604020202020204" pitchFamily="34" charset="0"/>
        <a:ea typeface="ＭＳ Ｐゴシック" panose="020B0600070205080204" pitchFamily="34" charset="-128"/>
        <a:cs typeface="+mn-cs"/>
      </a:defRPr>
    </a:lvl3pPr>
    <a:lvl4pPr marL="6262688" indent="-4716463" algn="l" defTabSz="4173538" rtl="0" eaLnBrk="0" fontAlgn="base" hangingPunct="0">
      <a:spcBef>
        <a:spcPct val="0"/>
      </a:spcBef>
      <a:spcAft>
        <a:spcPct val="0"/>
      </a:spcAft>
      <a:defRPr sz="8200" kern="1200">
        <a:solidFill>
          <a:schemeClr val="tx1"/>
        </a:solidFill>
        <a:latin typeface="Arial" panose="020B0604020202020204" pitchFamily="34" charset="0"/>
        <a:ea typeface="ＭＳ Ｐゴシック" panose="020B0600070205080204" pitchFamily="34" charset="-128"/>
        <a:cs typeface="+mn-cs"/>
      </a:defRPr>
    </a:lvl4pPr>
    <a:lvl5pPr marL="8350250" indent="-6288088" algn="l" defTabSz="4173538" rtl="0" eaLnBrk="0" fontAlgn="base" hangingPunct="0">
      <a:spcBef>
        <a:spcPct val="0"/>
      </a:spcBef>
      <a:spcAft>
        <a:spcPct val="0"/>
      </a:spcAft>
      <a:defRPr sz="8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50A4B-C45B-CA40-AB5F-18AA8DC0626A}" v="18" dt="2024-11-04T21:21:24.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57" d="100"/>
          <a:sy n="57" d="100"/>
        </p:scale>
        <p:origin x="-1392" y="-10488"/>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86C2B7-34D9-772B-A14C-DCE8F9F47EDF}"/>
              </a:ext>
            </a:extLst>
          </p:cNvPr>
          <p:cNvSpPr>
            <a:spLocks noGrp="1"/>
          </p:cNvSpPr>
          <p:nvPr>
            <p:ph type="hdr" sz="quarter"/>
          </p:nvPr>
        </p:nvSpPr>
        <p:spPr>
          <a:xfrm>
            <a:off x="0" y="0"/>
            <a:ext cx="2971800" cy="500063"/>
          </a:xfrm>
          <a:prstGeom prst="rect">
            <a:avLst/>
          </a:prstGeom>
        </p:spPr>
        <p:txBody>
          <a:bodyPr vert="horz" wrap="square" lIns="91440" tIns="45720" rIns="91440" bIns="45720" numCol="1" anchor="t" anchorCtr="0" compatLnSpc="1">
            <a:prstTxWarp prst="textNoShape">
              <a:avLst/>
            </a:prstTxWarp>
          </a:bodyPr>
          <a:lstStyle>
            <a:lvl1pPr defTabSz="4174432" eaLnBrk="1" hangingPunct="1">
              <a:defRPr sz="1200">
                <a:latin typeface="Calibri" panose="020F0502020204030204" pitchFamily="34" charset="0"/>
              </a:defRPr>
            </a:lvl1pPr>
          </a:lstStyle>
          <a:p>
            <a:pPr>
              <a:defRPr/>
            </a:pPr>
            <a:endParaRPr lang="pt-PT" altLang="pt-PT"/>
          </a:p>
        </p:txBody>
      </p:sp>
      <p:sp>
        <p:nvSpPr>
          <p:cNvPr id="3" name="Date Placeholder 2">
            <a:extLst>
              <a:ext uri="{FF2B5EF4-FFF2-40B4-BE49-F238E27FC236}">
                <a16:creationId xmlns:a16="http://schemas.microsoft.com/office/drawing/2014/main" id="{B44CC78A-F9E2-007E-CB1B-F0B69A7F7DA7}"/>
              </a:ext>
            </a:extLst>
          </p:cNvPr>
          <p:cNvSpPr>
            <a:spLocks noGrp="1"/>
          </p:cNvSpPr>
          <p:nvPr>
            <p:ph type="dt"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defTabSz="4174432" eaLnBrk="1" hangingPunct="1">
              <a:defRPr sz="1200">
                <a:latin typeface="Calibri" panose="020F0502020204030204" pitchFamily="34" charset="0"/>
              </a:defRPr>
            </a:lvl1pPr>
          </a:lstStyle>
          <a:p>
            <a:pPr>
              <a:defRPr/>
            </a:pPr>
            <a:fld id="{EBB48319-6C4D-184D-87AD-9F16E0BAFD73}" type="datetime1">
              <a:rPr lang="en-US" altLang="pt-PT"/>
              <a:pPr>
                <a:defRPr/>
              </a:pPr>
              <a:t>11/8/2024</a:t>
            </a:fld>
            <a:endParaRPr lang="en-US" altLang="pt-PT"/>
          </a:p>
        </p:txBody>
      </p:sp>
      <p:sp>
        <p:nvSpPr>
          <p:cNvPr id="4" name="Slide Image Placeholder 3">
            <a:extLst>
              <a:ext uri="{FF2B5EF4-FFF2-40B4-BE49-F238E27FC236}">
                <a16:creationId xmlns:a16="http://schemas.microsoft.com/office/drawing/2014/main" id="{40D3E530-F7C7-CA37-D5ED-0B2FF0FA29B2}"/>
              </a:ext>
            </a:extLst>
          </p:cNvPr>
          <p:cNvSpPr>
            <a:spLocks noGrp="1" noRot="1" noChangeAspect="1"/>
          </p:cNvSpPr>
          <p:nvPr>
            <p:ph type="sldImg" idx="2"/>
          </p:nvPr>
        </p:nvSpPr>
        <p:spPr>
          <a:xfrm>
            <a:off x="2100263" y="750888"/>
            <a:ext cx="2657475" cy="37560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pt-PT" altLang="pt-PT" noProof="0"/>
          </a:p>
        </p:txBody>
      </p:sp>
      <p:sp>
        <p:nvSpPr>
          <p:cNvPr id="5" name="Notes Placeholder 4">
            <a:extLst>
              <a:ext uri="{FF2B5EF4-FFF2-40B4-BE49-F238E27FC236}">
                <a16:creationId xmlns:a16="http://schemas.microsoft.com/office/drawing/2014/main" id="{44B9C281-6D1B-5F5A-A223-681FDFD16107}"/>
              </a:ext>
            </a:extLst>
          </p:cNvPr>
          <p:cNvSpPr>
            <a:spLocks noGrp="1"/>
          </p:cNvSpPr>
          <p:nvPr>
            <p:ph type="body" sz="quarter" idx="3"/>
          </p:nvPr>
        </p:nvSpPr>
        <p:spPr>
          <a:xfrm>
            <a:off x="685800" y="4756150"/>
            <a:ext cx="5486400" cy="4506913"/>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pt-PT" noProof="0"/>
              <a:t>Click to edit Master text styles</a:t>
            </a:r>
          </a:p>
          <a:p>
            <a:pPr lvl="1"/>
            <a:r>
              <a:rPr lang="en-US" altLang="pt-PT" noProof="0"/>
              <a:t>Second level</a:t>
            </a:r>
          </a:p>
          <a:p>
            <a:pPr lvl="2"/>
            <a:r>
              <a:rPr lang="en-US" altLang="pt-PT" noProof="0"/>
              <a:t>Third level</a:t>
            </a:r>
          </a:p>
          <a:p>
            <a:pPr lvl="3"/>
            <a:r>
              <a:rPr lang="en-US" altLang="pt-PT" noProof="0"/>
              <a:t>Fourth level</a:t>
            </a:r>
          </a:p>
          <a:p>
            <a:pPr lvl="4"/>
            <a:r>
              <a:rPr lang="en-US" altLang="pt-PT" noProof="0"/>
              <a:t>Fifth level</a:t>
            </a:r>
          </a:p>
        </p:txBody>
      </p:sp>
      <p:sp>
        <p:nvSpPr>
          <p:cNvPr id="6" name="Footer Placeholder 5">
            <a:extLst>
              <a:ext uri="{FF2B5EF4-FFF2-40B4-BE49-F238E27FC236}">
                <a16:creationId xmlns:a16="http://schemas.microsoft.com/office/drawing/2014/main" id="{4EEDB99D-3D9A-EC42-9A14-B8AF9901FBFD}"/>
              </a:ext>
            </a:extLst>
          </p:cNvPr>
          <p:cNvSpPr>
            <a:spLocks noGrp="1"/>
          </p:cNvSpPr>
          <p:nvPr>
            <p:ph type="ftr" sz="quarter" idx="4"/>
          </p:nvPr>
        </p:nvSpPr>
        <p:spPr>
          <a:xfrm>
            <a:off x="0" y="9512300"/>
            <a:ext cx="2971800" cy="500063"/>
          </a:xfrm>
          <a:prstGeom prst="rect">
            <a:avLst/>
          </a:prstGeom>
        </p:spPr>
        <p:txBody>
          <a:bodyPr vert="horz" wrap="square" lIns="91440" tIns="45720" rIns="91440" bIns="45720" numCol="1" anchor="b" anchorCtr="0" compatLnSpc="1">
            <a:prstTxWarp prst="textNoShape">
              <a:avLst/>
            </a:prstTxWarp>
          </a:bodyPr>
          <a:lstStyle>
            <a:lvl1pPr defTabSz="4174432" eaLnBrk="1" hangingPunct="1">
              <a:defRPr sz="1200">
                <a:latin typeface="Calibri" panose="020F0502020204030204" pitchFamily="34" charset="0"/>
              </a:defRPr>
            </a:lvl1pPr>
          </a:lstStyle>
          <a:p>
            <a:pPr>
              <a:defRPr/>
            </a:pPr>
            <a:endParaRPr lang="pt-PT" altLang="pt-PT"/>
          </a:p>
        </p:txBody>
      </p:sp>
      <p:sp>
        <p:nvSpPr>
          <p:cNvPr id="7" name="Slide Number Placeholder 6">
            <a:extLst>
              <a:ext uri="{FF2B5EF4-FFF2-40B4-BE49-F238E27FC236}">
                <a16:creationId xmlns:a16="http://schemas.microsoft.com/office/drawing/2014/main" id="{D46611A2-E894-4E09-1A72-06B489CF69DC}"/>
              </a:ext>
            </a:extLst>
          </p:cNvPr>
          <p:cNvSpPr>
            <a:spLocks noGrp="1"/>
          </p:cNvSpPr>
          <p:nvPr>
            <p:ph type="sldNum" sz="quarter" idx="5"/>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defTabSz="4174432" eaLnBrk="1" hangingPunct="1">
              <a:defRPr sz="1200">
                <a:latin typeface="Calibri" panose="020F0502020204030204" pitchFamily="34" charset="0"/>
              </a:defRPr>
            </a:lvl1pPr>
          </a:lstStyle>
          <a:p>
            <a:pPr>
              <a:defRPr/>
            </a:pPr>
            <a:fld id="{9C8B9B71-9D01-5548-B778-4F61EDA8E70B}" type="slidenum">
              <a:rPr lang="en-US" altLang="pt-PT"/>
              <a:pPr>
                <a:defRPr/>
              </a:pPr>
              <a:t>‹nº›</a:t>
            </a:fld>
            <a:endParaRPr lang="en-US" altLang="pt-PT"/>
          </a:p>
        </p:txBody>
      </p:sp>
    </p:spTree>
  </p:cSld>
  <p:clrMap bg1="lt1" tx1="dk1" bg2="lt2" tx2="dk2" accent1="accent1" accent2="accent2" accent3="accent3" accent4="accent4" accent5="accent5" accent6="accent6" hlink="hlink" folHlink="folHlink"/>
  <p:notesStyle>
    <a:lvl1pPr algn="l" defTabSz="4173538" rtl="0" eaLnBrk="0" fontAlgn="base" hangingPunct="0">
      <a:spcBef>
        <a:spcPct val="30000"/>
      </a:spcBef>
      <a:spcAft>
        <a:spcPct val="0"/>
      </a:spcAft>
      <a:defRPr sz="5500" kern="1200">
        <a:solidFill>
          <a:schemeClr val="tx1"/>
        </a:solidFill>
        <a:latin typeface="+mn-lt"/>
        <a:ea typeface="ＭＳ Ｐゴシック" pitchFamily="-112" charset="-128"/>
        <a:cs typeface="ＭＳ Ｐゴシック" pitchFamily="-112" charset="-128"/>
      </a:defRPr>
    </a:lvl1pPr>
    <a:lvl2pPr marL="2085975" algn="l" defTabSz="4173538" rtl="0" eaLnBrk="0" fontAlgn="base" hangingPunct="0">
      <a:spcBef>
        <a:spcPct val="30000"/>
      </a:spcBef>
      <a:spcAft>
        <a:spcPct val="0"/>
      </a:spcAft>
      <a:defRPr sz="5500" kern="1200">
        <a:solidFill>
          <a:schemeClr val="tx1"/>
        </a:solidFill>
        <a:latin typeface="+mn-lt"/>
        <a:ea typeface="ＭＳ Ｐゴシック" pitchFamily="-112" charset="-128"/>
        <a:cs typeface="+mn-cs"/>
      </a:defRPr>
    </a:lvl2pPr>
    <a:lvl3pPr marL="4173538" algn="l" defTabSz="4173538" rtl="0" eaLnBrk="0" fontAlgn="base" hangingPunct="0">
      <a:spcBef>
        <a:spcPct val="30000"/>
      </a:spcBef>
      <a:spcAft>
        <a:spcPct val="0"/>
      </a:spcAft>
      <a:defRPr sz="5500" kern="1200">
        <a:solidFill>
          <a:schemeClr val="tx1"/>
        </a:solidFill>
        <a:latin typeface="+mn-lt"/>
        <a:ea typeface="ＭＳ Ｐゴシック" pitchFamily="-112" charset="-128"/>
        <a:cs typeface="+mn-cs"/>
      </a:defRPr>
    </a:lvl3pPr>
    <a:lvl4pPr marL="6262688" algn="l" defTabSz="4173538" rtl="0" eaLnBrk="0" fontAlgn="base" hangingPunct="0">
      <a:spcBef>
        <a:spcPct val="30000"/>
      </a:spcBef>
      <a:spcAft>
        <a:spcPct val="0"/>
      </a:spcAft>
      <a:defRPr sz="5500" kern="1200">
        <a:solidFill>
          <a:schemeClr val="tx1"/>
        </a:solidFill>
        <a:latin typeface="+mn-lt"/>
        <a:ea typeface="ＭＳ Ｐゴシック" pitchFamily="-112" charset="-128"/>
        <a:cs typeface="+mn-cs"/>
      </a:defRPr>
    </a:lvl4pPr>
    <a:lvl5pPr marL="8350250" algn="l" defTabSz="4173538" rtl="0" eaLnBrk="0" fontAlgn="base" hangingPunct="0">
      <a:spcBef>
        <a:spcPct val="30000"/>
      </a:spcBef>
      <a:spcAft>
        <a:spcPct val="0"/>
      </a:spcAft>
      <a:defRPr sz="5500" kern="1200">
        <a:solidFill>
          <a:schemeClr val="tx1"/>
        </a:solidFill>
        <a:latin typeface="+mn-lt"/>
        <a:ea typeface="ＭＳ Ｐゴシック" pitchFamily="-112" charset="-128"/>
        <a:cs typeface="+mn-cs"/>
      </a:defRPr>
    </a:lvl5pPr>
    <a:lvl6pPr marL="10439436" algn="l" defTabSz="4175775" rtl="0" eaLnBrk="1" latinLnBrk="0" hangingPunct="1">
      <a:defRPr sz="5525" kern="1200">
        <a:solidFill>
          <a:schemeClr val="tx1"/>
        </a:solidFill>
        <a:latin typeface="+mn-lt"/>
        <a:ea typeface="+mn-ea"/>
        <a:cs typeface="+mn-cs"/>
      </a:defRPr>
    </a:lvl6pPr>
    <a:lvl7pPr marL="12527324" algn="l" defTabSz="4175775" rtl="0" eaLnBrk="1" latinLnBrk="0" hangingPunct="1">
      <a:defRPr sz="5525" kern="1200">
        <a:solidFill>
          <a:schemeClr val="tx1"/>
        </a:solidFill>
        <a:latin typeface="+mn-lt"/>
        <a:ea typeface="+mn-ea"/>
        <a:cs typeface="+mn-cs"/>
      </a:defRPr>
    </a:lvl7pPr>
    <a:lvl8pPr marL="14615210" algn="l" defTabSz="4175775" rtl="0" eaLnBrk="1" latinLnBrk="0" hangingPunct="1">
      <a:defRPr sz="5525" kern="1200">
        <a:solidFill>
          <a:schemeClr val="tx1"/>
        </a:solidFill>
        <a:latin typeface="+mn-lt"/>
        <a:ea typeface="+mn-ea"/>
        <a:cs typeface="+mn-cs"/>
      </a:defRPr>
    </a:lvl8pPr>
    <a:lvl9pPr marL="16703098" algn="l" defTabSz="4175775" rtl="0" eaLnBrk="1" latinLnBrk="0" hangingPunct="1">
      <a:defRPr sz="55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6DA262F-EF1D-9903-BDFE-3B0820E86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3EF8D00-2328-B7F7-6646-05ACEED2799A}"/>
              </a:ext>
            </a:extLst>
          </p:cNvPr>
          <p:cNvSpPr>
            <a:spLocks noGrp="1"/>
          </p:cNvSpPr>
          <p:nvPr>
            <p:ph type="body" idx="1"/>
          </p:nvPr>
        </p:nvSpPr>
        <p:spPr bwMode="auto"/>
        <p:txBody>
          <a:bodyPr/>
          <a:lstStyle/>
          <a:p>
            <a:pPr defTabSz="4174432" eaLnBrk="1" hangingPunct="1">
              <a:spcBef>
                <a:spcPct val="0"/>
              </a:spcBef>
              <a:defRPr/>
            </a:pPr>
            <a:endParaRPr lang="pt-PT" altLang="pt-PT" sz="5525">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id="{A46ED6F5-19F7-CCD1-5199-954AE6818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5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55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55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55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5500">
                <a:solidFill>
                  <a:schemeClr val="tx1"/>
                </a:solidFill>
                <a:latin typeface="Calibri" panose="020F0502020204030204" pitchFamily="34" charset="0"/>
                <a:ea typeface="ＭＳ Ｐゴシック" panose="020B0600070205080204" pitchFamily="34" charset="-128"/>
              </a:defRPr>
            </a:lvl5pPr>
            <a:lvl6pPr marL="2514600" indent="-228600" defTabSz="4173538" eaLnBrk="0" fontAlgn="base" hangingPunct="0">
              <a:spcBef>
                <a:spcPct val="30000"/>
              </a:spcBef>
              <a:spcAft>
                <a:spcPct val="0"/>
              </a:spcAft>
              <a:defRPr sz="5500">
                <a:solidFill>
                  <a:schemeClr val="tx1"/>
                </a:solidFill>
                <a:latin typeface="Calibri" panose="020F0502020204030204" pitchFamily="34" charset="0"/>
                <a:ea typeface="ＭＳ Ｐゴシック" panose="020B0600070205080204" pitchFamily="34" charset="-128"/>
              </a:defRPr>
            </a:lvl6pPr>
            <a:lvl7pPr marL="2971800" indent="-228600" defTabSz="4173538" eaLnBrk="0" fontAlgn="base" hangingPunct="0">
              <a:spcBef>
                <a:spcPct val="30000"/>
              </a:spcBef>
              <a:spcAft>
                <a:spcPct val="0"/>
              </a:spcAft>
              <a:defRPr sz="5500">
                <a:solidFill>
                  <a:schemeClr val="tx1"/>
                </a:solidFill>
                <a:latin typeface="Calibri" panose="020F0502020204030204" pitchFamily="34" charset="0"/>
                <a:ea typeface="ＭＳ Ｐゴシック" panose="020B0600070205080204" pitchFamily="34" charset="-128"/>
              </a:defRPr>
            </a:lvl7pPr>
            <a:lvl8pPr marL="3429000" indent="-228600" defTabSz="4173538" eaLnBrk="0" fontAlgn="base" hangingPunct="0">
              <a:spcBef>
                <a:spcPct val="30000"/>
              </a:spcBef>
              <a:spcAft>
                <a:spcPct val="0"/>
              </a:spcAft>
              <a:defRPr sz="5500">
                <a:solidFill>
                  <a:schemeClr val="tx1"/>
                </a:solidFill>
                <a:latin typeface="Calibri" panose="020F0502020204030204" pitchFamily="34" charset="0"/>
                <a:ea typeface="ＭＳ Ｐゴシック" panose="020B0600070205080204" pitchFamily="34" charset="-128"/>
              </a:defRPr>
            </a:lvl8pPr>
            <a:lvl9pPr marL="3886200" indent="-228600" defTabSz="4173538" eaLnBrk="0" fontAlgn="base" hangingPunct="0">
              <a:spcBef>
                <a:spcPct val="30000"/>
              </a:spcBef>
              <a:spcAft>
                <a:spcPct val="0"/>
              </a:spcAft>
              <a:defRPr sz="5500">
                <a:solidFill>
                  <a:schemeClr val="tx1"/>
                </a:solidFill>
                <a:latin typeface="Calibri" panose="020F0502020204030204" pitchFamily="34" charset="0"/>
                <a:ea typeface="ＭＳ Ｐゴシック" panose="020B0600070205080204" pitchFamily="34" charset="-128"/>
              </a:defRPr>
            </a:lvl9pPr>
          </a:lstStyle>
          <a:p>
            <a:pPr defTabSz="4173538">
              <a:spcBef>
                <a:spcPct val="0"/>
              </a:spcBef>
            </a:pPr>
            <a:fld id="{3DFEF041-6ADC-294D-B0BA-1B296BB3BC27}" type="slidenum">
              <a:rPr lang="en-US" altLang="pt-PT" sz="1200" smtClean="0"/>
              <a:pPr defTabSz="4173538">
                <a:spcBef>
                  <a:spcPct val="0"/>
                </a:spcBef>
              </a:pPr>
              <a:t>1</a:t>
            </a:fld>
            <a:endParaRPr lang="en-US" altLang="pt-P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3"/>
            <a:ext cx="25733931" cy="9175067"/>
          </a:xfrm>
        </p:spPr>
        <p:txBody>
          <a:bodyPr/>
          <a:lstStyle/>
          <a:p>
            <a:r>
              <a:rPr lang="pt-PT"/>
              <a:t>Clique para editar o estilo de título do Modelo Global</a:t>
            </a:r>
            <a:endParaRPr lang="en-US"/>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1851620" indent="0" algn="ctr">
              <a:buNone/>
              <a:defRPr>
                <a:solidFill>
                  <a:schemeClr val="tx1">
                    <a:tint val="75000"/>
                  </a:schemeClr>
                </a:solidFill>
              </a:defRPr>
            </a:lvl2pPr>
            <a:lvl3pPr marL="3703241" indent="0" algn="ctr">
              <a:buNone/>
              <a:defRPr>
                <a:solidFill>
                  <a:schemeClr val="tx1">
                    <a:tint val="75000"/>
                  </a:schemeClr>
                </a:solidFill>
              </a:defRPr>
            </a:lvl3pPr>
            <a:lvl4pPr marL="5554862" indent="0" algn="ctr">
              <a:buNone/>
              <a:defRPr>
                <a:solidFill>
                  <a:schemeClr val="tx1">
                    <a:tint val="75000"/>
                  </a:schemeClr>
                </a:solidFill>
              </a:defRPr>
            </a:lvl4pPr>
            <a:lvl5pPr marL="7406482" indent="0" algn="ctr">
              <a:buNone/>
              <a:defRPr>
                <a:solidFill>
                  <a:schemeClr val="tx1">
                    <a:tint val="75000"/>
                  </a:schemeClr>
                </a:solidFill>
              </a:defRPr>
            </a:lvl5pPr>
            <a:lvl6pPr marL="9258102" indent="0" algn="ctr">
              <a:buNone/>
              <a:defRPr>
                <a:solidFill>
                  <a:schemeClr val="tx1">
                    <a:tint val="75000"/>
                  </a:schemeClr>
                </a:solidFill>
              </a:defRPr>
            </a:lvl6pPr>
            <a:lvl7pPr marL="11109723" indent="0" algn="ctr">
              <a:buNone/>
              <a:defRPr>
                <a:solidFill>
                  <a:schemeClr val="tx1">
                    <a:tint val="75000"/>
                  </a:schemeClr>
                </a:solidFill>
              </a:defRPr>
            </a:lvl7pPr>
            <a:lvl8pPr marL="12961343" indent="0" algn="ctr">
              <a:buNone/>
              <a:defRPr>
                <a:solidFill>
                  <a:schemeClr val="tx1">
                    <a:tint val="75000"/>
                  </a:schemeClr>
                </a:solidFill>
              </a:defRPr>
            </a:lvl8pPr>
            <a:lvl9pPr marL="14812964" indent="0" algn="ctr">
              <a:buNone/>
              <a:defRPr>
                <a:solidFill>
                  <a:schemeClr val="tx1">
                    <a:tint val="75000"/>
                  </a:schemeClr>
                </a:solidFill>
              </a:defRPr>
            </a:lvl9pPr>
          </a:lstStyle>
          <a:p>
            <a:r>
              <a:rPr lang="pt-PT"/>
              <a:t>Clique para editar o estilo de subtítulo do Modelo Global</a:t>
            </a:r>
            <a:endParaRPr lang="en-US"/>
          </a:p>
        </p:txBody>
      </p:sp>
      <p:sp>
        <p:nvSpPr>
          <p:cNvPr id="4" name="Date Placeholder 3">
            <a:extLst>
              <a:ext uri="{FF2B5EF4-FFF2-40B4-BE49-F238E27FC236}">
                <a16:creationId xmlns:a16="http://schemas.microsoft.com/office/drawing/2014/main" id="{F041EBEB-9187-C2F0-7B37-3F71E68C5201}"/>
              </a:ext>
            </a:extLst>
          </p:cNvPr>
          <p:cNvSpPr>
            <a:spLocks noGrp="1"/>
          </p:cNvSpPr>
          <p:nvPr>
            <p:ph type="dt" sz="half" idx="10"/>
          </p:nvPr>
        </p:nvSpPr>
        <p:spPr/>
        <p:txBody>
          <a:bodyPr/>
          <a:lstStyle>
            <a:lvl1pPr>
              <a:defRPr/>
            </a:lvl1pPr>
          </a:lstStyle>
          <a:p>
            <a:pPr>
              <a:defRPr/>
            </a:pPr>
            <a:fld id="{EA7595AB-4832-7242-815B-08338FE48D79}"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B777CC12-C677-AAD7-CCB7-8D641B7D51AB}"/>
              </a:ext>
            </a:extLst>
          </p:cNvPr>
          <p:cNvSpPr>
            <a:spLocks noGrp="1"/>
          </p:cNvSpPr>
          <p:nvPr>
            <p:ph type="ftr" sz="quarter" idx="11"/>
          </p:nvPr>
        </p:nvSpPr>
        <p:spPr/>
        <p:txBody>
          <a:bodyPr/>
          <a:lstStyle>
            <a:lvl1pPr>
              <a:defRPr/>
            </a:lvl1pPr>
          </a:lstStyle>
          <a:p>
            <a:pPr>
              <a:defRPr/>
            </a:pPr>
            <a:endParaRPr lang="pt-PT" altLang="pt-PT"/>
          </a:p>
        </p:txBody>
      </p:sp>
      <p:sp>
        <p:nvSpPr>
          <p:cNvPr id="6" name="Slide Number Placeholder 5">
            <a:extLst>
              <a:ext uri="{FF2B5EF4-FFF2-40B4-BE49-F238E27FC236}">
                <a16:creationId xmlns:a16="http://schemas.microsoft.com/office/drawing/2014/main" id="{69B8ACED-5036-C132-442D-608757B3C170}"/>
              </a:ext>
            </a:extLst>
          </p:cNvPr>
          <p:cNvSpPr>
            <a:spLocks noGrp="1"/>
          </p:cNvSpPr>
          <p:nvPr>
            <p:ph type="sldNum" sz="quarter" idx="12"/>
          </p:nvPr>
        </p:nvSpPr>
        <p:spPr/>
        <p:txBody>
          <a:bodyPr/>
          <a:lstStyle>
            <a:lvl1pPr>
              <a:defRPr/>
            </a:lvl1pPr>
          </a:lstStyle>
          <a:p>
            <a:pPr>
              <a:defRPr/>
            </a:pPr>
            <a:fld id="{E1C25625-CABE-E544-942B-D43112F5EB4E}" type="slidenum">
              <a:rPr lang="en-US" altLang="pt-PT"/>
              <a:pPr>
                <a:defRPr/>
              </a:pPr>
              <a:t>‹nº›</a:t>
            </a:fld>
            <a:endParaRPr lang="en-US" altLang="pt-PT"/>
          </a:p>
        </p:txBody>
      </p:sp>
    </p:spTree>
    <p:extLst>
      <p:ext uri="{BB962C8B-B14F-4D97-AF65-F5344CB8AC3E}">
        <p14:creationId xmlns:p14="http://schemas.microsoft.com/office/powerpoint/2010/main" val="3288073130"/>
      </p:ext>
    </p:extLst>
  </p:cSld>
  <p:clrMapOvr>
    <a:masterClrMapping/>
  </p:clrMapOvr>
  <p:extLst>
    <p:ext uri="{DCECCB84-F9BA-43D5-87BE-67443E8EF086}">
      <p15:sldGuideLst xmlns:p15="http://schemas.microsoft.com/office/powerpoint/2012/main">
        <p15:guide id="1" orient="horz" pos="13481" userDrawn="1">
          <p15:clr>
            <a:srgbClr val="FBAE40"/>
          </p15:clr>
        </p15:guide>
        <p15:guide id="2" pos="95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a:extLst>
              <a:ext uri="{FF2B5EF4-FFF2-40B4-BE49-F238E27FC236}">
                <a16:creationId xmlns:a16="http://schemas.microsoft.com/office/drawing/2014/main" id="{DB04EC90-A1E3-26CD-4C03-A687F0E3CD8E}"/>
              </a:ext>
            </a:extLst>
          </p:cNvPr>
          <p:cNvSpPr>
            <a:spLocks noGrp="1"/>
          </p:cNvSpPr>
          <p:nvPr>
            <p:ph type="dt" sz="half" idx="10"/>
          </p:nvPr>
        </p:nvSpPr>
        <p:spPr/>
        <p:txBody>
          <a:bodyPr/>
          <a:lstStyle>
            <a:lvl1pPr>
              <a:defRPr/>
            </a:lvl1pPr>
          </a:lstStyle>
          <a:p>
            <a:pPr>
              <a:defRPr/>
            </a:pPr>
            <a:fld id="{679AC449-8031-534E-9A01-1E24C8C77772}"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47522DAB-1BFF-4275-21AA-69069F7D5B4F}"/>
              </a:ext>
            </a:extLst>
          </p:cNvPr>
          <p:cNvSpPr>
            <a:spLocks noGrp="1"/>
          </p:cNvSpPr>
          <p:nvPr>
            <p:ph type="ftr" sz="quarter" idx="11"/>
          </p:nvPr>
        </p:nvSpPr>
        <p:spPr/>
        <p:txBody>
          <a:bodyPr/>
          <a:lstStyle>
            <a:lvl1pPr>
              <a:defRPr/>
            </a:lvl1pPr>
          </a:lstStyle>
          <a:p>
            <a:pPr>
              <a:defRPr/>
            </a:pPr>
            <a:endParaRPr lang="pt-PT" altLang="pt-PT"/>
          </a:p>
        </p:txBody>
      </p:sp>
      <p:sp>
        <p:nvSpPr>
          <p:cNvPr id="6" name="Slide Number Placeholder 5">
            <a:extLst>
              <a:ext uri="{FF2B5EF4-FFF2-40B4-BE49-F238E27FC236}">
                <a16:creationId xmlns:a16="http://schemas.microsoft.com/office/drawing/2014/main" id="{8B127C11-3B41-CBC0-2A77-9CE822E475F1}"/>
              </a:ext>
            </a:extLst>
          </p:cNvPr>
          <p:cNvSpPr>
            <a:spLocks noGrp="1"/>
          </p:cNvSpPr>
          <p:nvPr>
            <p:ph type="sldNum" sz="quarter" idx="12"/>
          </p:nvPr>
        </p:nvSpPr>
        <p:spPr/>
        <p:txBody>
          <a:bodyPr/>
          <a:lstStyle>
            <a:lvl1pPr>
              <a:defRPr/>
            </a:lvl1pPr>
          </a:lstStyle>
          <a:p>
            <a:pPr>
              <a:defRPr/>
            </a:pPr>
            <a:fld id="{7AA573E1-BEA9-1E41-8808-647C36380765}" type="slidenum">
              <a:rPr lang="en-US" altLang="pt-PT"/>
              <a:pPr>
                <a:defRPr/>
              </a:pPr>
              <a:t>‹nº›</a:t>
            </a:fld>
            <a:endParaRPr lang="en-US" altLang="pt-PT"/>
          </a:p>
        </p:txBody>
      </p:sp>
    </p:spTree>
    <p:extLst>
      <p:ext uri="{BB962C8B-B14F-4D97-AF65-F5344CB8AC3E}">
        <p14:creationId xmlns:p14="http://schemas.microsoft.com/office/powerpoint/2010/main" val="53742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86794" y="10700941"/>
            <a:ext cx="22553980" cy="227969671"/>
          </a:xfrm>
        </p:spPr>
        <p:txBody>
          <a:bodyPr vert="eaVert"/>
          <a:lstStyle/>
          <a:p>
            <a:r>
              <a:rPr lang="pt-PT"/>
              <a:t>Clique para editar o estilo de título do Modelo Global</a:t>
            </a:r>
            <a:endParaRPr lang="en-US"/>
          </a:p>
        </p:txBody>
      </p:sp>
      <p:sp>
        <p:nvSpPr>
          <p:cNvPr id="3" name="Vertical Text Placeholder 2"/>
          <p:cNvSpPr>
            <a:spLocks noGrp="1"/>
          </p:cNvSpPr>
          <p:nvPr>
            <p:ph type="body" orient="vert" idx="1"/>
          </p:nvPr>
        </p:nvSpPr>
        <p:spPr>
          <a:xfrm>
            <a:off x="5014335" y="10700941"/>
            <a:ext cx="67167874" cy="22796967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a:extLst>
              <a:ext uri="{FF2B5EF4-FFF2-40B4-BE49-F238E27FC236}">
                <a16:creationId xmlns:a16="http://schemas.microsoft.com/office/drawing/2014/main" id="{E8F33F49-3CA2-724E-221B-5045DA921975}"/>
              </a:ext>
            </a:extLst>
          </p:cNvPr>
          <p:cNvSpPr>
            <a:spLocks noGrp="1"/>
          </p:cNvSpPr>
          <p:nvPr>
            <p:ph type="dt" sz="half" idx="10"/>
          </p:nvPr>
        </p:nvSpPr>
        <p:spPr/>
        <p:txBody>
          <a:bodyPr/>
          <a:lstStyle>
            <a:lvl1pPr>
              <a:defRPr/>
            </a:lvl1pPr>
          </a:lstStyle>
          <a:p>
            <a:pPr>
              <a:defRPr/>
            </a:pPr>
            <a:fld id="{1E918B50-314C-6E4E-BA82-34750DBBC85A}"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A3FFDF80-ABD4-6847-8465-81E1DA6B5C1B}"/>
              </a:ext>
            </a:extLst>
          </p:cNvPr>
          <p:cNvSpPr>
            <a:spLocks noGrp="1"/>
          </p:cNvSpPr>
          <p:nvPr>
            <p:ph type="ftr" sz="quarter" idx="11"/>
          </p:nvPr>
        </p:nvSpPr>
        <p:spPr/>
        <p:txBody>
          <a:bodyPr/>
          <a:lstStyle>
            <a:lvl1pPr>
              <a:defRPr/>
            </a:lvl1pPr>
          </a:lstStyle>
          <a:p>
            <a:pPr>
              <a:defRPr/>
            </a:pPr>
            <a:endParaRPr lang="pt-PT" altLang="pt-PT"/>
          </a:p>
        </p:txBody>
      </p:sp>
      <p:sp>
        <p:nvSpPr>
          <p:cNvPr id="6" name="Slide Number Placeholder 5">
            <a:extLst>
              <a:ext uri="{FF2B5EF4-FFF2-40B4-BE49-F238E27FC236}">
                <a16:creationId xmlns:a16="http://schemas.microsoft.com/office/drawing/2014/main" id="{6572F9E8-A4C4-0B45-035B-7A81B510BB97}"/>
              </a:ext>
            </a:extLst>
          </p:cNvPr>
          <p:cNvSpPr>
            <a:spLocks noGrp="1"/>
          </p:cNvSpPr>
          <p:nvPr>
            <p:ph type="sldNum" sz="quarter" idx="12"/>
          </p:nvPr>
        </p:nvSpPr>
        <p:spPr/>
        <p:txBody>
          <a:bodyPr/>
          <a:lstStyle>
            <a:lvl1pPr>
              <a:defRPr/>
            </a:lvl1pPr>
          </a:lstStyle>
          <a:p>
            <a:pPr>
              <a:defRPr/>
            </a:pPr>
            <a:fld id="{4DA44A9A-93F5-4644-813E-06FF5AE2CFCB}" type="slidenum">
              <a:rPr lang="en-US" altLang="pt-PT"/>
              <a:pPr>
                <a:defRPr/>
              </a:pPr>
              <a:t>‹nº›</a:t>
            </a:fld>
            <a:endParaRPr lang="en-US" altLang="pt-PT"/>
          </a:p>
        </p:txBody>
      </p:sp>
    </p:spTree>
    <p:extLst>
      <p:ext uri="{BB962C8B-B14F-4D97-AF65-F5344CB8AC3E}">
        <p14:creationId xmlns:p14="http://schemas.microsoft.com/office/powerpoint/2010/main" val="98773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a:extLst>
              <a:ext uri="{FF2B5EF4-FFF2-40B4-BE49-F238E27FC236}">
                <a16:creationId xmlns:a16="http://schemas.microsoft.com/office/drawing/2014/main" id="{FD8C09F2-3D14-E878-7247-D2EA6318039F}"/>
              </a:ext>
            </a:extLst>
          </p:cNvPr>
          <p:cNvSpPr>
            <a:spLocks noGrp="1"/>
          </p:cNvSpPr>
          <p:nvPr>
            <p:ph type="dt" sz="half" idx="10"/>
          </p:nvPr>
        </p:nvSpPr>
        <p:spPr/>
        <p:txBody>
          <a:bodyPr/>
          <a:lstStyle>
            <a:lvl1pPr>
              <a:defRPr/>
            </a:lvl1pPr>
          </a:lstStyle>
          <a:p>
            <a:pPr>
              <a:defRPr/>
            </a:pPr>
            <a:fld id="{F83E2E18-BC2F-654D-9B81-3550EAC8C3E9}"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DC33278D-096F-6E72-AFA2-808B74D39C9A}"/>
              </a:ext>
            </a:extLst>
          </p:cNvPr>
          <p:cNvSpPr>
            <a:spLocks noGrp="1"/>
          </p:cNvSpPr>
          <p:nvPr>
            <p:ph type="ftr" sz="quarter" idx="11"/>
          </p:nvPr>
        </p:nvSpPr>
        <p:spPr/>
        <p:txBody>
          <a:bodyPr/>
          <a:lstStyle>
            <a:lvl1pPr>
              <a:defRPr/>
            </a:lvl1pPr>
          </a:lstStyle>
          <a:p>
            <a:pPr>
              <a:defRPr/>
            </a:pPr>
            <a:endParaRPr lang="pt-PT" altLang="pt-PT"/>
          </a:p>
        </p:txBody>
      </p:sp>
      <p:sp>
        <p:nvSpPr>
          <p:cNvPr id="6" name="Slide Number Placeholder 5">
            <a:extLst>
              <a:ext uri="{FF2B5EF4-FFF2-40B4-BE49-F238E27FC236}">
                <a16:creationId xmlns:a16="http://schemas.microsoft.com/office/drawing/2014/main" id="{3A7935CB-7824-F189-BEFF-AF66E47794D6}"/>
              </a:ext>
            </a:extLst>
          </p:cNvPr>
          <p:cNvSpPr>
            <a:spLocks noGrp="1"/>
          </p:cNvSpPr>
          <p:nvPr>
            <p:ph type="sldNum" sz="quarter" idx="12"/>
          </p:nvPr>
        </p:nvSpPr>
        <p:spPr/>
        <p:txBody>
          <a:bodyPr/>
          <a:lstStyle>
            <a:lvl1pPr>
              <a:defRPr/>
            </a:lvl1pPr>
          </a:lstStyle>
          <a:p>
            <a:pPr>
              <a:defRPr/>
            </a:pPr>
            <a:fld id="{723B11E5-DB44-9545-BDBA-733A5B2C8444}" type="slidenum">
              <a:rPr lang="en-US" altLang="pt-PT"/>
              <a:pPr>
                <a:defRPr/>
              </a:pPr>
              <a:t>‹nº›</a:t>
            </a:fld>
            <a:endParaRPr lang="en-US" altLang="pt-PT"/>
          </a:p>
        </p:txBody>
      </p:sp>
    </p:spTree>
    <p:extLst>
      <p:ext uri="{BB962C8B-B14F-4D97-AF65-F5344CB8AC3E}">
        <p14:creationId xmlns:p14="http://schemas.microsoft.com/office/powerpoint/2010/main" val="313837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385"/>
            <a:ext cx="25733931" cy="8501303"/>
          </a:xfrm>
        </p:spPr>
        <p:txBody>
          <a:bodyPr anchor="t"/>
          <a:lstStyle>
            <a:lvl1pPr algn="l">
              <a:defRPr sz="16200" b="1" cap="all"/>
            </a:lvl1pPr>
          </a:lstStyle>
          <a:p>
            <a:r>
              <a:rPr lang="pt-PT"/>
              <a:t>Clique para editar o estilo de título do Modelo Global</a:t>
            </a:r>
            <a:endParaRPr lang="en-US"/>
          </a:p>
        </p:txBody>
      </p:sp>
      <p:sp>
        <p:nvSpPr>
          <p:cNvPr id="3" name="Text Placeholder 2"/>
          <p:cNvSpPr>
            <a:spLocks noGrp="1"/>
          </p:cNvSpPr>
          <p:nvPr>
            <p:ph type="body" idx="1"/>
          </p:nvPr>
        </p:nvSpPr>
        <p:spPr>
          <a:xfrm>
            <a:off x="2391533" y="18142063"/>
            <a:ext cx="25733931" cy="9363320"/>
          </a:xfrm>
        </p:spPr>
        <p:txBody>
          <a:bodyPr anchor="b"/>
          <a:lstStyle>
            <a:lvl1pPr marL="0" indent="0">
              <a:buNone/>
              <a:defRPr sz="8100">
                <a:solidFill>
                  <a:schemeClr val="tx1">
                    <a:tint val="75000"/>
                  </a:schemeClr>
                </a:solidFill>
              </a:defRPr>
            </a:lvl1pPr>
            <a:lvl2pPr marL="1851620" indent="0">
              <a:buNone/>
              <a:defRPr sz="7300">
                <a:solidFill>
                  <a:schemeClr val="tx1">
                    <a:tint val="75000"/>
                  </a:schemeClr>
                </a:solidFill>
              </a:defRPr>
            </a:lvl2pPr>
            <a:lvl3pPr marL="3703241" indent="0">
              <a:buNone/>
              <a:defRPr sz="6500">
                <a:solidFill>
                  <a:schemeClr val="tx1">
                    <a:tint val="75000"/>
                  </a:schemeClr>
                </a:solidFill>
              </a:defRPr>
            </a:lvl3pPr>
            <a:lvl4pPr marL="5554862" indent="0">
              <a:buNone/>
              <a:defRPr sz="5700">
                <a:solidFill>
                  <a:schemeClr val="tx1">
                    <a:tint val="75000"/>
                  </a:schemeClr>
                </a:solidFill>
              </a:defRPr>
            </a:lvl4pPr>
            <a:lvl5pPr marL="7406482" indent="0">
              <a:buNone/>
              <a:defRPr sz="5700">
                <a:solidFill>
                  <a:schemeClr val="tx1">
                    <a:tint val="75000"/>
                  </a:schemeClr>
                </a:solidFill>
              </a:defRPr>
            </a:lvl5pPr>
            <a:lvl6pPr marL="9258102" indent="0">
              <a:buNone/>
              <a:defRPr sz="5700">
                <a:solidFill>
                  <a:schemeClr val="tx1">
                    <a:tint val="75000"/>
                  </a:schemeClr>
                </a:solidFill>
              </a:defRPr>
            </a:lvl6pPr>
            <a:lvl7pPr marL="11109723" indent="0">
              <a:buNone/>
              <a:defRPr sz="5700">
                <a:solidFill>
                  <a:schemeClr val="tx1">
                    <a:tint val="75000"/>
                  </a:schemeClr>
                </a:solidFill>
              </a:defRPr>
            </a:lvl7pPr>
            <a:lvl8pPr marL="12961343" indent="0">
              <a:buNone/>
              <a:defRPr sz="5700">
                <a:solidFill>
                  <a:schemeClr val="tx1">
                    <a:tint val="75000"/>
                  </a:schemeClr>
                </a:solidFill>
              </a:defRPr>
            </a:lvl8pPr>
            <a:lvl9pPr marL="14812964" indent="0">
              <a:buNone/>
              <a:defRPr sz="5700">
                <a:solidFill>
                  <a:schemeClr val="tx1">
                    <a:tint val="75000"/>
                  </a:schemeClr>
                </a:solidFill>
              </a:defRPr>
            </a:lvl9pPr>
          </a:lstStyle>
          <a:p>
            <a:pPr lvl="0"/>
            <a:r>
              <a:rPr lang="pt-PT"/>
              <a:t>Clique para editar os estilos do texto de Modelo Global</a:t>
            </a:r>
          </a:p>
        </p:txBody>
      </p:sp>
      <p:sp>
        <p:nvSpPr>
          <p:cNvPr id="4" name="Date Placeholder 3">
            <a:extLst>
              <a:ext uri="{FF2B5EF4-FFF2-40B4-BE49-F238E27FC236}">
                <a16:creationId xmlns:a16="http://schemas.microsoft.com/office/drawing/2014/main" id="{983DCABC-04B5-EF20-E13A-3B2032944322}"/>
              </a:ext>
            </a:extLst>
          </p:cNvPr>
          <p:cNvSpPr>
            <a:spLocks noGrp="1"/>
          </p:cNvSpPr>
          <p:nvPr>
            <p:ph type="dt" sz="half" idx="10"/>
          </p:nvPr>
        </p:nvSpPr>
        <p:spPr/>
        <p:txBody>
          <a:bodyPr/>
          <a:lstStyle>
            <a:lvl1pPr>
              <a:defRPr/>
            </a:lvl1pPr>
          </a:lstStyle>
          <a:p>
            <a:pPr>
              <a:defRPr/>
            </a:pPr>
            <a:fld id="{413A92BF-5783-934C-ACBA-3422C07669BD}"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45193B57-E69A-476B-96F0-2D9284D7A1B9}"/>
              </a:ext>
            </a:extLst>
          </p:cNvPr>
          <p:cNvSpPr>
            <a:spLocks noGrp="1"/>
          </p:cNvSpPr>
          <p:nvPr>
            <p:ph type="ftr" sz="quarter" idx="11"/>
          </p:nvPr>
        </p:nvSpPr>
        <p:spPr/>
        <p:txBody>
          <a:bodyPr/>
          <a:lstStyle>
            <a:lvl1pPr>
              <a:defRPr/>
            </a:lvl1pPr>
          </a:lstStyle>
          <a:p>
            <a:pPr>
              <a:defRPr/>
            </a:pPr>
            <a:endParaRPr lang="pt-PT" altLang="pt-PT"/>
          </a:p>
        </p:txBody>
      </p:sp>
      <p:sp>
        <p:nvSpPr>
          <p:cNvPr id="6" name="Slide Number Placeholder 5">
            <a:extLst>
              <a:ext uri="{FF2B5EF4-FFF2-40B4-BE49-F238E27FC236}">
                <a16:creationId xmlns:a16="http://schemas.microsoft.com/office/drawing/2014/main" id="{2FBCB54C-431A-EC1A-1ADA-45FC5C9AE826}"/>
              </a:ext>
            </a:extLst>
          </p:cNvPr>
          <p:cNvSpPr>
            <a:spLocks noGrp="1"/>
          </p:cNvSpPr>
          <p:nvPr>
            <p:ph type="sldNum" sz="quarter" idx="12"/>
          </p:nvPr>
        </p:nvSpPr>
        <p:spPr/>
        <p:txBody>
          <a:bodyPr/>
          <a:lstStyle>
            <a:lvl1pPr>
              <a:defRPr/>
            </a:lvl1pPr>
          </a:lstStyle>
          <a:p>
            <a:pPr>
              <a:defRPr/>
            </a:pPr>
            <a:fld id="{6739422B-9FD8-C642-9B1D-DD3F992D8354}" type="slidenum">
              <a:rPr lang="en-US" altLang="pt-PT"/>
              <a:pPr>
                <a:defRPr/>
              </a:pPr>
              <a:t>‹nº›</a:t>
            </a:fld>
            <a:endParaRPr lang="en-US" altLang="pt-PT"/>
          </a:p>
        </p:txBody>
      </p:sp>
    </p:spTree>
    <p:extLst>
      <p:ext uri="{BB962C8B-B14F-4D97-AF65-F5344CB8AC3E}">
        <p14:creationId xmlns:p14="http://schemas.microsoft.com/office/powerpoint/2010/main" val="227345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a:p>
        </p:txBody>
      </p:sp>
      <p:sp>
        <p:nvSpPr>
          <p:cNvPr id="3" name="Content Placeholder 2"/>
          <p:cNvSpPr>
            <a:spLocks noGrp="1"/>
          </p:cNvSpPr>
          <p:nvPr>
            <p:ph sz="half" idx="1"/>
          </p:nvPr>
        </p:nvSpPr>
        <p:spPr>
          <a:xfrm>
            <a:off x="5014335" y="62342889"/>
            <a:ext cx="44860929" cy="176327723"/>
          </a:xfrm>
        </p:spPr>
        <p:txBody>
          <a:bodyPr/>
          <a:lstStyle>
            <a:lvl1pPr>
              <a:defRPr sz="11300"/>
            </a:lvl1pPr>
            <a:lvl2pPr>
              <a:defRPr sz="9800"/>
            </a:lvl2pPr>
            <a:lvl3pPr>
              <a:defRPr sz="8100"/>
            </a:lvl3pPr>
            <a:lvl4pPr>
              <a:defRPr sz="7300"/>
            </a:lvl4pPr>
            <a:lvl5pPr>
              <a:defRPr sz="7300"/>
            </a:lvl5pPr>
            <a:lvl6pPr>
              <a:defRPr sz="7300"/>
            </a:lvl6pPr>
            <a:lvl7pPr>
              <a:defRPr sz="7300"/>
            </a:lvl7pPr>
            <a:lvl8pPr>
              <a:defRPr sz="7300"/>
            </a:lvl8pPr>
            <a:lvl9pPr>
              <a:defRPr sz="73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50379849" y="62342889"/>
            <a:ext cx="44860926" cy="176327723"/>
          </a:xfrm>
        </p:spPr>
        <p:txBody>
          <a:bodyPr/>
          <a:lstStyle>
            <a:lvl1pPr>
              <a:defRPr sz="11300"/>
            </a:lvl1pPr>
            <a:lvl2pPr>
              <a:defRPr sz="9800"/>
            </a:lvl2pPr>
            <a:lvl3pPr>
              <a:defRPr sz="8100"/>
            </a:lvl3pPr>
            <a:lvl4pPr>
              <a:defRPr sz="7300"/>
            </a:lvl4pPr>
            <a:lvl5pPr>
              <a:defRPr sz="7300"/>
            </a:lvl5pPr>
            <a:lvl6pPr>
              <a:defRPr sz="7300"/>
            </a:lvl6pPr>
            <a:lvl7pPr>
              <a:defRPr sz="7300"/>
            </a:lvl7pPr>
            <a:lvl8pPr>
              <a:defRPr sz="7300"/>
            </a:lvl8pPr>
            <a:lvl9pPr>
              <a:defRPr sz="73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3">
            <a:extLst>
              <a:ext uri="{FF2B5EF4-FFF2-40B4-BE49-F238E27FC236}">
                <a16:creationId xmlns:a16="http://schemas.microsoft.com/office/drawing/2014/main" id="{41C89003-3956-538A-D9EA-6CD593076C16}"/>
              </a:ext>
            </a:extLst>
          </p:cNvPr>
          <p:cNvSpPr>
            <a:spLocks noGrp="1"/>
          </p:cNvSpPr>
          <p:nvPr>
            <p:ph type="dt" sz="half" idx="10"/>
          </p:nvPr>
        </p:nvSpPr>
        <p:spPr/>
        <p:txBody>
          <a:bodyPr/>
          <a:lstStyle>
            <a:lvl1pPr>
              <a:defRPr/>
            </a:lvl1pPr>
          </a:lstStyle>
          <a:p>
            <a:pPr>
              <a:defRPr/>
            </a:pPr>
            <a:fld id="{33765FEE-11BC-ED4B-A605-0D50F3C4CFF3}" type="datetime1">
              <a:rPr lang="en-US" altLang="pt-PT"/>
              <a:pPr>
                <a:defRPr/>
              </a:pPr>
              <a:t>11/8/2024</a:t>
            </a:fld>
            <a:endParaRPr lang="en-US" altLang="pt-PT"/>
          </a:p>
        </p:txBody>
      </p:sp>
      <p:sp>
        <p:nvSpPr>
          <p:cNvPr id="6" name="Footer Placeholder 4">
            <a:extLst>
              <a:ext uri="{FF2B5EF4-FFF2-40B4-BE49-F238E27FC236}">
                <a16:creationId xmlns:a16="http://schemas.microsoft.com/office/drawing/2014/main" id="{6DF58B24-EB9E-A849-A258-0D83E88315AB}"/>
              </a:ext>
            </a:extLst>
          </p:cNvPr>
          <p:cNvSpPr>
            <a:spLocks noGrp="1"/>
          </p:cNvSpPr>
          <p:nvPr>
            <p:ph type="ftr" sz="quarter" idx="11"/>
          </p:nvPr>
        </p:nvSpPr>
        <p:spPr/>
        <p:txBody>
          <a:bodyPr/>
          <a:lstStyle>
            <a:lvl1pPr>
              <a:defRPr/>
            </a:lvl1pPr>
          </a:lstStyle>
          <a:p>
            <a:pPr>
              <a:defRPr/>
            </a:pPr>
            <a:endParaRPr lang="pt-PT" altLang="pt-PT"/>
          </a:p>
        </p:txBody>
      </p:sp>
      <p:sp>
        <p:nvSpPr>
          <p:cNvPr id="7" name="Slide Number Placeholder 5">
            <a:extLst>
              <a:ext uri="{FF2B5EF4-FFF2-40B4-BE49-F238E27FC236}">
                <a16:creationId xmlns:a16="http://schemas.microsoft.com/office/drawing/2014/main" id="{F184446A-9E1B-C774-DCDB-3D94249EBD5E}"/>
              </a:ext>
            </a:extLst>
          </p:cNvPr>
          <p:cNvSpPr>
            <a:spLocks noGrp="1"/>
          </p:cNvSpPr>
          <p:nvPr>
            <p:ph type="sldNum" sz="quarter" idx="12"/>
          </p:nvPr>
        </p:nvSpPr>
        <p:spPr/>
        <p:txBody>
          <a:bodyPr/>
          <a:lstStyle>
            <a:lvl1pPr>
              <a:defRPr/>
            </a:lvl1pPr>
          </a:lstStyle>
          <a:p>
            <a:pPr>
              <a:defRPr/>
            </a:pPr>
            <a:fld id="{D16249D5-8D6F-DB42-B9BF-8EE0094B3525}" type="slidenum">
              <a:rPr lang="en-US" altLang="pt-PT"/>
              <a:pPr>
                <a:defRPr/>
              </a:pPr>
              <a:t>‹nº›</a:t>
            </a:fld>
            <a:endParaRPr lang="en-US" altLang="pt-PT"/>
          </a:p>
        </p:txBody>
      </p:sp>
    </p:spTree>
    <p:extLst>
      <p:ext uri="{BB962C8B-B14F-4D97-AF65-F5344CB8AC3E}">
        <p14:creationId xmlns:p14="http://schemas.microsoft.com/office/powerpoint/2010/main" val="193005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4"/>
            <a:ext cx="27247692" cy="7133961"/>
          </a:xfrm>
        </p:spPr>
        <p:txBody>
          <a:bodyPr/>
          <a:lstStyle>
            <a:lvl1pPr>
              <a:defRPr/>
            </a:lvl1pPr>
          </a:lstStyle>
          <a:p>
            <a:r>
              <a:rPr lang="pt-PT"/>
              <a:t>Clique para editar o estilo de título do Modelo Global</a:t>
            </a:r>
            <a:endParaRPr lang="en-US"/>
          </a:p>
        </p:txBody>
      </p:sp>
      <p:sp>
        <p:nvSpPr>
          <p:cNvPr id="3" name="Text Placeholder 2"/>
          <p:cNvSpPr>
            <a:spLocks noGrp="1"/>
          </p:cNvSpPr>
          <p:nvPr>
            <p:ph type="body" idx="1"/>
          </p:nvPr>
        </p:nvSpPr>
        <p:spPr>
          <a:xfrm>
            <a:off x="1513761" y="9581309"/>
            <a:ext cx="13376810" cy="3993033"/>
          </a:xfrm>
        </p:spPr>
        <p:txBody>
          <a:bodyPr anchor="b"/>
          <a:lstStyle>
            <a:lvl1pPr marL="0" indent="0">
              <a:buNone/>
              <a:defRPr sz="9800" b="1"/>
            </a:lvl1pPr>
            <a:lvl2pPr marL="1851620" indent="0">
              <a:buNone/>
              <a:defRPr sz="8100" b="1"/>
            </a:lvl2pPr>
            <a:lvl3pPr marL="3703241" indent="0">
              <a:buNone/>
              <a:defRPr sz="7300" b="1"/>
            </a:lvl3pPr>
            <a:lvl4pPr marL="5554862" indent="0">
              <a:buNone/>
              <a:defRPr sz="6500" b="1"/>
            </a:lvl4pPr>
            <a:lvl5pPr marL="7406482" indent="0">
              <a:buNone/>
              <a:defRPr sz="6500" b="1"/>
            </a:lvl5pPr>
            <a:lvl6pPr marL="9258102" indent="0">
              <a:buNone/>
              <a:defRPr sz="6500" b="1"/>
            </a:lvl6pPr>
            <a:lvl7pPr marL="11109723" indent="0">
              <a:buNone/>
              <a:defRPr sz="6500" b="1"/>
            </a:lvl7pPr>
            <a:lvl8pPr marL="12961343" indent="0">
              <a:buNone/>
              <a:defRPr sz="6500" b="1"/>
            </a:lvl8pPr>
            <a:lvl9pPr marL="14812964" indent="0">
              <a:buNone/>
              <a:defRPr sz="6500" b="1"/>
            </a:lvl9pPr>
          </a:lstStyle>
          <a:p>
            <a:pPr lvl="0"/>
            <a:r>
              <a:rPr lang="pt-PT"/>
              <a:t>Clique para editar os estilos do texto de Modelo Global</a:t>
            </a:r>
          </a:p>
        </p:txBody>
      </p:sp>
      <p:sp>
        <p:nvSpPr>
          <p:cNvPr id="4" name="Content Placeholder 3"/>
          <p:cNvSpPr>
            <a:spLocks noGrp="1"/>
          </p:cNvSpPr>
          <p:nvPr>
            <p:ph sz="half" idx="2"/>
          </p:nvPr>
        </p:nvSpPr>
        <p:spPr>
          <a:xfrm>
            <a:off x="1513761" y="13574342"/>
            <a:ext cx="13376810" cy="24661708"/>
          </a:xfrm>
        </p:spPr>
        <p:txBody>
          <a:bodyPr/>
          <a:lstStyle>
            <a:lvl1pPr>
              <a:defRPr sz="98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15379389" y="9581309"/>
            <a:ext cx="13382065" cy="3993033"/>
          </a:xfrm>
        </p:spPr>
        <p:txBody>
          <a:bodyPr anchor="b"/>
          <a:lstStyle>
            <a:lvl1pPr marL="0" indent="0">
              <a:buNone/>
              <a:defRPr sz="9800" b="1"/>
            </a:lvl1pPr>
            <a:lvl2pPr marL="1851620" indent="0">
              <a:buNone/>
              <a:defRPr sz="8100" b="1"/>
            </a:lvl2pPr>
            <a:lvl3pPr marL="3703241" indent="0">
              <a:buNone/>
              <a:defRPr sz="7300" b="1"/>
            </a:lvl3pPr>
            <a:lvl4pPr marL="5554862" indent="0">
              <a:buNone/>
              <a:defRPr sz="6500" b="1"/>
            </a:lvl4pPr>
            <a:lvl5pPr marL="7406482" indent="0">
              <a:buNone/>
              <a:defRPr sz="6500" b="1"/>
            </a:lvl5pPr>
            <a:lvl6pPr marL="9258102" indent="0">
              <a:buNone/>
              <a:defRPr sz="6500" b="1"/>
            </a:lvl6pPr>
            <a:lvl7pPr marL="11109723" indent="0">
              <a:buNone/>
              <a:defRPr sz="6500" b="1"/>
            </a:lvl7pPr>
            <a:lvl8pPr marL="12961343" indent="0">
              <a:buNone/>
              <a:defRPr sz="6500" b="1"/>
            </a:lvl8pPr>
            <a:lvl9pPr marL="14812964" indent="0">
              <a:buNone/>
              <a:defRPr sz="6500" b="1"/>
            </a:lvl9pPr>
          </a:lstStyle>
          <a:p>
            <a:pPr lvl="0"/>
            <a:r>
              <a:rPr lang="pt-PT"/>
              <a:t>Clique para editar os estilos do texto de Modelo Global</a:t>
            </a:r>
          </a:p>
        </p:txBody>
      </p:sp>
      <p:sp>
        <p:nvSpPr>
          <p:cNvPr id="6" name="Content Placeholder 5"/>
          <p:cNvSpPr>
            <a:spLocks noGrp="1"/>
          </p:cNvSpPr>
          <p:nvPr>
            <p:ph sz="quarter" idx="4"/>
          </p:nvPr>
        </p:nvSpPr>
        <p:spPr>
          <a:xfrm>
            <a:off x="15379389" y="13574342"/>
            <a:ext cx="13382065" cy="24661708"/>
          </a:xfrm>
        </p:spPr>
        <p:txBody>
          <a:bodyPr/>
          <a:lstStyle>
            <a:lvl1pPr>
              <a:defRPr sz="98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3">
            <a:extLst>
              <a:ext uri="{FF2B5EF4-FFF2-40B4-BE49-F238E27FC236}">
                <a16:creationId xmlns:a16="http://schemas.microsoft.com/office/drawing/2014/main" id="{9D77D9AC-117C-A8D7-2254-B4003F799D11}"/>
              </a:ext>
            </a:extLst>
          </p:cNvPr>
          <p:cNvSpPr>
            <a:spLocks noGrp="1"/>
          </p:cNvSpPr>
          <p:nvPr>
            <p:ph type="dt" sz="half" idx="10"/>
          </p:nvPr>
        </p:nvSpPr>
        <p:spPr/>
        <p:txBody>
          <a:bodyPr/>
          <a:lstStyle>
            <a:lvl1pPr>
              <a:defRPr/>
            </a:lvl1pPr>
          </a:lstStyle>
          <a:p>
            <a:pPr>
              <a:defRPr/>
            </a:pPr>
            <a:fld id="{AEAF9A80-648B-6942-8AC3-62C2AB84BE73}" type="datetime1">
              <a:rPr lang="en-US" altLang="pt-PT"/>
              <a:pPr>
                <a:defRPr/>
              </a:pPr>
              <a:t>11/8/2024</a:t>
            </a:fld>
            <a:endParaRPr lang="en-US" altLang="pt-PT"/>
          </a:p>
        </p:txBody>
      </p:sp>
      <p:sp>
        <p:nvSpPr>
          <p:cNvPr id="8" name="Footer Placeholder 4">
            <a:extLst>
              <a:ext uri="{FF2B5EF4-FFF2-40B4-BE49-F238E27FC236}">
                <a16:creationId xmlns:a16="http://schemas.microsoft.com/office/drawing/2014/main" id="{7D0F45E8-C9DF-9110-BF08-8AA0627A3B8E}"/>
              </a:ext>
            </a:extLst>
          </p:cNvPr>
          <p:cNvSpPr>
            <a:spLocks noGrp="1"/>
          </p:cNvSpPr>
          <p:nvPr>
            <p:ph type="ftr" sz="quarter" idx="11"/>
          </p:nvPr>
        </p:nvSpPr>
        <p:spPr/>
        <p:txBody>
          <a:bodyPr/>
          <a:lstStyle>
            <a:lvl1pPr>
              <a:defRPr/>
            </a:lvl1pPr>
          </a:lstStyle>
          <a:p>
            <a:pPr>
              <a:defRPr/>
            </a:pPr>
            <a:endParaRPr lang="pt-PT" altLang="pt-PT"/>
          </a:p>
        </p:txBody>
      </p:sp>
      <p:sp>
        <p:nvSpPr>
          <p:cNvPr id="9" name="Slide Number Placeholder 5">
            <a:extLst>
              <a:ext uri="{FF2B5EF4-FFF2-40B4-BE49-F238E27FC236}">
                <a16:creationId xmlns:a16="http://schemas.microsoft.com/office/drawing/2014/main" id="{9D093868-79F9-D770-C328-45E7C237E2D3}"/>
              </a:ext>
            </a:extLst>
          </p:cNvPr>
          <p:cNvSpPr>
            <a:spLocks noGrp="1"/>
          </p:cNvSpPr>
          <p:nvPr>
            <p:ph type="sldNum" sz="quarter" idx="12"/>
          </p:nvPr>
        </p:nvSpPr>
        <p:spPr/>
        <p:txBody>
          <a:bodyPr/>
          <a:lstStyle>
            <a:lvl1pPr>
              <a:defRPr/>
            </a:lvl1pPr>
          </a:lstStyle>
          <a:p>
            <a:pPr>
              <a:defRPr/>
            </a:pPr>
            <a:fld id="{16BAE75B-63EE-DE40-BB78-3A88C3636F9C}" type="slidenum">
              <a:rPr lang="en-US" altLang="pt-PT"/>
              <a:pPr>
                <a:defRPr/>
              </a:pPr>
              <a:t>‹nº›</a:t>
            </a:fld>
            <a:endParaRPr lang="en-US" altLang="pt-PT"/>
          </a:p>
        </p:txBody>
      </p:sp>
    </p:spTree>
    <p:extLst>
      <p:ext uri="{BB962C8B-B14F-4D97-AF65-F5344CB8AC3E}">
        <p14:creationId xmlns:p14="http://schemas.microsoft.com/office/powerpoint/2010/main" val="228541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a:p>
        </p:txBody>
      </p:sp>
      <p:sp>
        <p:nvSpPr>
          <p:cNvPr id="3" name="Date Placeholder 3">
            <a:extLst>
              <a:ext uri="{FF2B5EF4-FFF2-40B4-BE49-F238E27FC236}">
                <a16:creationId xmlns:a16="http://schemas.microsoft.com/office/drawing/2014/main" id="{B1BACDFC-28E9-5D39-32DB-97B5C1E309BE}"/>
              </a:ext>
            </a:extLst>
          </p:cNvPr>
          <p:cNvSpPr>
            <a:spLocks noGrp="1"/>
          </p:cNvSpPr>
          <p:nvPr>
            <p:ph type="dt" sz="half" idx="10"/>
          </p:nvPr>
        </p:nvSpPr>
        <p:spPr/>
        <p:txBody>
          <a:bodyPr/>
          <a:lstStyle>
            <a:lvl1pPr>
              <a:defRPr/>
            </a:lvl1pPr>
          </a:lstStyle>
          <a:p>
            <a:pPr>
              <a:defRPr/>
            </a:pPr>
            <a:fld id="{97C0E5A4-30D7-F94A-8263-B920043F5744}" type="datetime1">
              <a:rPr lang="en-US" altLang="pt-PT"/>
              <a:pPr>
                <a:defRPr/>
              </a:pPr>
              <a:t>11/8/2024</a:t>
            </a:fld>
            <a:endParaRPr lang="en-US" altLang="pt-PT"/>
          </a:p>
        </p:txBody>
      </p:sp>
      <p:sp>
        <p:nvSpPr>
          <p:cNvPr id="4" name="Footer Placeholder 4">
            <a:extLst>
              <a:ext uri="{FF2B5EF4-FFF2-40B4-BE49-F238E27FC236}">
                <a16:creationId xmlns:a16="http://schemas.microsoft.com/office/drawing/2014/main" id="{96E7B4DF-39F7-6F79-842A-07ED1A84891C}"/>
              </a:ext>
            </a:extLst>
          </p:cNvPr>
          <p:cNvSpPr>
            <a:spLocks noGrp="1"/>
          </p:cNvSpPr>
          <p:nvPr>
            <p:ph type="ftr" sz="quarter" idx="11"/>
          </p:nvPr>
        </p:nvSpPr>
        <p:spPr/>
        <p:txBody>
          <a:bodyPr/>
          <a:lstStyle>
            <a:lvl1pPr>
              <a:defRPr/>
            </a:lvl1pPr>
          </a:lstStyle>
          <a:p>
            <a:pPr>
              <a:defRPr/>
            </a:pPr>
            <a:endParaRPr lang="pt-PT" altLang="pt-PT"/>
          </a:p>
        </p:txBody>
      </p:sp>
      <p:sp>
        <p:nvSpPr>
          <p:cNvPr id="5" name="Slide Number Placeholder 5">
            <a:extLst>
              <a:ext uri="{FF2B5EF4-FFF2-40B4-BE49-F238E27FC236}">
                <a16:creationId xmlns:a16="http://schemas.microsoft.com/office/drawing/2014/main" id="{6FEB56F2-4542-3C89-63A1-C6146BECB5CA}"/>
              </a:ext>
            </a:extLst>
          </p:cNvPr>
          <p:cNvSpPr>
            <a:spLocks noGrp="1"/>
          </p:cNvSpPr>
          <p:nvPr>
            <p:ph type="sldNum" sz="quarter" idx="12"/>
          </p:nvPr>
        </p:nvSpPr>
        <p:spPr/>
        <p:txBody>
          <a:bodyPr/>
          <a:lstStyle>
            <a:lvl1pPr>
              <a:defRPr/>
            </a:lvl1pPr>
          </a:lstStyle>
          <a:p>
            <a:pPr>
              <a:defRPr/>
            </a:pPr>
            <a:fld id="{C696854E-4DA0-4544-9CE2-4C679382F22A}" type="slidenum">
              <a:rPr lang="en-US" altLang="pt-PT"/>
              <a:pPr>
                <a:defRPr/>
              </a:pPr>
              <a:t>‹nº›</a:t>
            </a:fld>
            <a:endParaRPr lang="en-US" altLang="pt-PT"/>
          </a:p>
        </p:txBody>
      </p:sp>
    </p:spTree>
    <p:extLst>
      <p:ext uri="{BB962C8B-B14F-4D97-AF65-F5344CB8AC3E}">
        <p14:creationId xmlns:p14="http://schemas.microsoft.com/office/powerpoint/2010/main" val="273976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E62848-8809-2C6A-96AC-47F7D53A810F}"/>
              </a:ext>
            </a:extLst>
          </p:cNvPr>
          <p:cNvSpPr>
            <a:spLocks noGrp="1"/>
          </p:cNvSpPr>
          <p:nvPr>
            <p:ph type="dt" sz="half" idx="10"/>
          </p:nvPr>
        </p:nvSpPr>
        <p:spPr/>
        <p:txBody>
          <a:bodyPr/>
          <a:lstStyle>
            <a:lvl1pPr>
              <a:defRPr/>
            </a:lvl1pPr>
          </a:lstStyle>
          <a:p>
            <a:pPr>
              <a:defRPr/>
            </a:pPr>
            <a:fld id="{AE08BE2C-F59E-B64E-86F9-E89B567E6A5A}" type="datetime1">
              <a:rPr lang="en-US" altLang="pt-PT"/>
              <a:pPr>
                <a:defRPr/>
              </a:pPr>
              <a:t>11/8/2024</a:t>
            </a:fld>
            <a:endParaRPr lang="en-US" altLang="pt-PT"/>
          </a:p>
        </p:txBody>
      </p:sp>
      <p:sp>
        <p:nvSpPr>
          <p:cNvPr id="3" name="Footer Placeholder 4">
            <a:extLst>
              <a:ext uri="{FF2B5EF4-FFF2-40B4-BE49-F238E27FC236}">
                <a16:creationId xmlns:a16="http://schemas.microsoft.com/office/drawing/2014/main" id="{5AA5C8B8-D642-6962-B4C3-B43AE7E4E7FA}"/>
              </a:ext>
            </a:extLst>
          </p:cNvPr>
          <p:cNvSpPr>
            <a:spLocks noGrp="1"/>
          </p:cNvSpPr>
          <p:nvPr>
            <p:ph type="ftr" sz="quarter" idx="11"/>
          </p:nvPr>
        </p:nvSpPr>
        <p:spPr/>
        <p:txBody>
          <a:bodyPr/>
          <a:lstStyle>
            <a:lvl1pPr>
              <a:defRPr/>
            </a:lvl1pPr>
          </a:lstStyle>
          <a:p>
            <a:pPr>
              <a:defRPr/>
            </a:pPr>
            <a:endParaRPr lang="pt-PT" altLang="pt-PT"/>
          </a:p>
        </p:txBody>
      </p:sp>
      <p:sp>
        <p:nvSpPr>
          <p:cNvPr id="4" name="Slide Number Placeholder 5">
            <a:extLst>
              <a:ext uri="{FF2B5EF4-FFF2-40B4-BE49-F238E27FC236}">
                <a16:creationId xmlns:a16="http://schemas.microsoft.com/office/drawing/2014/main" id="{EF8A4276-F5F2-9C39-4366-283A18751FA1}"/>
              </a:ext>
            </a:extLst>
          </p:cNvPr>
          <p:cNvSpPr>
            <a:spLocks noGrp="1"/>
          </p:cNvSpPr>
          <p:nvPr>
            <p:ph type="sldNum" sz="quarter" idx="12"/>
          </p:nvPr>
        </p:nvSpPr>
        <p:spPr/>
        <p:txBody>
          <a:bodyPr/>
          <a:lstStyle>
            <a:lvl1pPr>
              <a:defRPr/>
            </a:lvl1pPr>
          </a:lstStyle>
          <a:p>
            <a:pPr>
              <a:defRPr/>
            </a:pPr>
            <a:fld id="{770D1E45-0D7F-084C-970F-4A8CAD7671B8}" type="slidenum">
              <a:rPr lang="en-US" altLang="pt-PT"/>
              <a:pPr>
                <a:defRPr/>
              </a:pPr>
              <a:t>‹nº›</a:t>
            </a:fld>
            <a:endParaRPr lang="en-US" altLang="pt-PT"/>
          </a:p>
        </p:txBody>
      </p:sp>
    </p:spTree>
    <p:extLst>
      <p:ext uri="{BB962C8B-B14F-4D97-AF65-F5344CB8AC3E}">
        <p14:creationId xmlns:p14="http://schemas.microsoft.com/office/powerpoint/2010/main" val="28292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4"/>
            <a:ext cx="9960337" cy="7252860"/>
          </a:xfrm>
        </p:spPr>
        <p:txBody>
          <a:bodyPr anchor="b"/>
          <a:lstStyle>
            <a:lvl1pPr algn="l">
              <a:defRPr sz="8100" b="1"/>
            </a:lvl1pPr>
          </a:lstStyle>
          <a:p>
            <a:r>
              <a:rPr lang="pt-PT"/>
              <a:t>Clique para editar o estilo de título do Modelo Global</a:t>
            </a:r>
            <a:endParaRPr lang="en-US"/>
          </a:p>
        </p:txBody>
      </p:sp>
      <p:sp>
        <p:nvSpPr>
          <p:cNvPr id="3" name="Content Placeholder 2"/>
          <p:cNvSpPr>
            <a:spLocks noGrp="1"/>
          </p:cNvSpPr>
          <p:nvPr>
            <p:ph idx="1"/>
          </p:nvPr>
        </p:nvSpPr>
        <p:spPr>
          <a:xfrm>
            <a:off x="11836768" y="1704228"/>
            <a:ext cx="16924685" cy="36531826"/>
          </a:xfrm>
        </p:spPr>
        <p:txBody>
          <a:bodyPr/>
          <a:lstStyle>
            <a:lvl1pPr>
              <a:defRPr sz="12900"/>
            </a:lvl1pPr>
            <a:lvl2pPr>
              <a:defRPr sz="11300"/>
            </a:lvl2pPr>
            <a:lvl3pPr>
              <a:defRPr sz="9800"/>
            </a:lvl3pPr>
            <a:lvl4pPr>
              <a:defRPr sz="8100"/>
            </a:lvl4pPr>
            <a:lvl5pPr>
              <a:defRPr sz="8100"/>
            </a:lvl5pPr>
            <a:lvl6pPr>
              <a:defRPr sz="8100"/>
            </a:lvl6pPr>
            <a:lvl7pPr>
              <a:defRPr sz="8100"/>
            </a:lvl7pPr>
            <a:lvl8pPr>
              <a:defRPr sz="8100"/>
            </a:lvl8pPr>
            <a:lvl9pPr>
              <a:defRPr sz="81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1513763" y="8957089"/>
            <a:ext cx="9960337" cy="29278965"/>
          </a:xfrm>
        </p:spPr>
        <p:txBody>
          <a:bodyPr/>
          <a:lstStyle>
            <a:lvl1pPr marL="0" indent="0">
              <a:buNone/>
              <a:defRPr sz="5700"/>
            </a:lvl1pPr>
            <a:lvl2pPr marL="1851620" indent="0">
              <a:buNone/>
              <a:defRPr sz="4900"/>
            </a:lvl2pPr>
            <a:lvl3pPr marL="3703241" indent="0">
              <a:buNone/>
              <a:defRPr sz="4100"/>
            </a:lvl3pPr>
            <a:lvl4pPr marL="5554862" indent="0">
              <a:buNone/>
              <a:defRPr sz="3600"/>
            </a:lvl4pPr>
            <a:lvl5pPr marL="7406482" indent="0">
              <a:buNone/>
              <a:defRPr sz="3600"/>
            </a:lvl5pPr>
            <a:lvl6pPr marL="9258102" indent="0">
              <a:buNone/>
              <a:defRPr sz="3600"/>
            </a:lvl6pPr>
            <a:lvl7pPr marL="11109723" indent="0">
              <a:buNone/>
              <a:defRPr sz="3600"/>
            </a:lvl7pPr>
            <a:lvl8pPr marL="12961343" indent="0">
              <a:buNone/>
              <a:defRPr sz="3600"/>
            </a:lvl8pPr>
            <a:lvl9pPr marL="14812964" indent="0">
              <a:buNone/>
              <a:defRPr sz="3600"/>
            </a:lvl9pPr>
          </a:lstStyle>
          <a:p>
            <a:pPr lvl="0"/>
            <a:r>
              <a:rPr lang="pt-PT"/>
              <a:t>Clique para editar os estilos do texto de Modelo Global</a:t>
            </a:r>
          </a:p>
        </p:txBody>
      </p:sp>
      <p:sp>
        <p:nvSpPr>
          <p:cNvPr id="5" name="Date Placeholder 3">
            <a:extLst>
              <a:ext uri="{FF2B5EF4-FFF2-40B4-BE49-F238E27FC236}">
                <a16:creationId xmlns:a16="http://schemas.microsoft.com/office/drawing/2014/main" id="{5296B71B-8FF1-36B8-5663-B8353906D263}"/>
              </a:ext>
            </a:extLst>
          </p:cNvPr>
          <p:cNvSpPr>
            <a:spLocks noGrp="1"/>
          </p:cNvSpPr>
          <p:nvPr>
            <p:ph type="dt" sz="half" idx="10"/>
          </p:nvPr>
        </p:nvSpPr>
        <p:spPr/>
        <p:txBody>
          <a:bodyPr/>
          <a:lstStyle>
            <a:lvl1pPr>
              <a:defRPr/>
            </a:lvl1pPr>
          </a:lstStyle>
          <a:p>
            <a:pPr>
              <a:defRPr/>
            </a:pPr>
            <a:fld id="{D22389F2-0937-564A-9DB4-7F6D54A6BD52}" type="datetime1">
              <a:rPr lang="en-US" altLang="pt-PT"/>
              <a:pPr>
                <a:defRPr/>
              </a:pPr>
              <a:t>11/8/2024</a:t>
            </a:fld>
            <a:endParaRPr lang="en-US" altLang="pt-PT"/>
          </a:p>
        </p:txBody>
      </p:sp>
      <p:sp>
        <p:nvSpPr>
          <p:cNvPr id="6" name="Footer Placeholder 4">
            <a:extLst>
              <a:ext uri="{FF2B5EF4-FFF2-40B4-BE49-F238E27FC236}">
                <a16:creationId xmlns:a16="http://schemas.microsoft.com/office/drawing/2014/main" id="{79FBC9E8-C8E0-7F9E-F56D-8646785548C2}"/>
              </a:ext>
            </a:extLst>
          </p:cNvPr>
          <p:cNvSpPr>
            <a:spLocks noGrp="1"/>
          </p:cNvSpPr>
          <p:nvPr>
            <p:ph type="ftr" sz="quarter" idx="11"/>
          </p:nvPr>
        </p:nvSpPr>
        <p:spPr/>
        <p:txBody>
          <a:bodyPr/>
          <a:lstStyle>
            <a:lvl1pPr>
              <a:defRPr/>
            </a:lvl1pPr>
          </a:lstStyle>
          <a:p>
            <a:pPr>
              <a:defRPr/>
            </a:pPr>
            <a:endParaRPr lang="pt-PT" altLang="pt-PT"/>
          </a:p>
        </p:txBody>
      </p:sp>
      <p:sp>
        <p:nvSpPr>
          <p:cNvPr id="7" name="Slide Number Placeholder 5">
            <a:extLst>
              <a:ext uri="{FF2B5EF4-FFF2-40B4-BE49-F238E27FC236}">
                <a16:creationId xmlns:a16="http://schemas.microsoft.com/office/drawing/2014/main" id="{AA6E5D3B-ED4E-4A2D-AAC4-1C26367135BE}"/>
              </a:ext>
            </a:extLst>
          </p:cNvPr>
          <p:cNvSpPr>
            <a:spLocks noGrp="1"/>
          </p:cNvSpPr>
          <p:nvPr>
            <p:ph type="sldNum" sz="quarter" idx="12"/>
          </p:nvPr>
        </p:nvSpPr>
        <p:spPr/>
        <p:txBody>
          <a:bodyPr/>
          <a:lstStyle>
            <a:lvl1pPr>
              <a:defRPr/>
            </a:lvl1pPr>
          </a:lstStyle>
          <a:p>
            <a:pPr>
              <a:defRPr/>
            </a:pPr>
            <a:fld id="{C5AC0BAF-AC8F-F844-8954-F8F1A6E62FBE}" type="slidenum">
              <a:rPr lang="en-US" altLang="pt-PT"/>
              <a:pPr>
                <a:defRPr/>
              </a:pPr>
              <a:t>‹nº›</a:t>
            </a:fld>
            <a:endParaRPr lang="en-US" altLang="pt-PT"/>
          </a:p>
        </p:txBody>
      </p:sp>
    </p:spTree>
    <p:extLst>
      <p:ext uri="{BB962C8B-B14F-4D97-AF65-F5344CB8AC3E}">
        <p14:creationId xmlns:p14="http://schemas.microsoft.com/office/powerpoint/2010/main" val="149523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5"/>
            <a:ext cx="18165128" cy="3537258"/>
          </a:xfrm>
        </p:spPr>
        <p:txBody>
          <a:bodyPr anchor="b"/>
          <a:lstStyle>
            <a:lvl1pPr algn="l">
              <a:defRPr sz="8100" b="1"/>
            </a:lvl1pPr>
          </a:lstStyle>
          <a:p>
            <a:r>
              <a:rPr lang="pt-PT"/>
              <a:t>Clique para editar o estilo de título do Modelo Global</a:t>
            </a:r>
            <a:endParaRPr lang="en-US"/>
          </a:p>
        </p:txBody>
      </p:sp>
      <p:sp>
        <p:nvSpPr>
          <p:cNvPr id="3" name="Picture Placeholder 2"/>
          <p:cNvSpPr>
            <a:spLocks noGrp="1"/>
          </p:cNvSpPr>
          <p:nvPr>
            <p:ph type="pic" idx="1"/>
          </p:nvPr>
        </p:nvSpPr>
        <p:spPr>
          <a:xfrm>
            <a:off x="5934154" y="3824596"/>
            <a:ext cx="18165128" cy="25682258"/>
          </a:xfrm>
        </p:spPr>
        <p:txBody>
          <a:bodyPr rtlCol="0">
            <a:normAutofit/>
          </a:bodyPr>
          <a:lstStyle>
            <a:lvl1pPr marL="0" indent="0">
              <a:buNone/>
              <a:defRPr sz="12900"/>
            </a:lvl1pPr>
            <a:lvl2pPr marL="1851620" indent="0">
              <a:buNone/>
              <a:defRPr sz="11300"/>
            </a:lvl2pPr>
            <a:lvl3pPr marL="3703241" indent="0">
              <a:buNone/>
              <a:defRPr sz="9800"/>
            </a:lvl3pPr>
            <a:lvl4pPr marL="5554862" indent="0">
              <a:buNone/>
              <a:defRPr sz="8100"/>
            </a:lvl4pPr>
            <a:lvl5pPr marL="7406482" indent="0">
              <a:buNone/>
              <a:defRPr sz="8100"/>
            </a:lvl5pPr>
            <a:lvl6pPr marL="9258102" indent="0">
              <a:buNone/>
              <a:defRPr sz="8100"/>
            </a:lvl6pPr>
            <a:lvl7pPr marL="11109723" indent="0">
              <a:buNone/>
              <a:defRPr sz="8100"/>
            </a:lvl7pPr>
            <a:lvl8pPr marL="12961343" indent="0">
              <a:buNone/>
              <a:defRPr sz="8100"/>
            </a:lvl8pPr>
            <a:lvl9pPr marL="14812964" indent="0">
              <a:buNone/>
              <a:defRPr sz="8100"/>
            </a:lvl9pPr>
          </a:lstStyle>
          <a:p>
            <a:pPr lvl="0"/>
            <a:r>
              <a:rPr lang="pt-PT" noProof="0"/>
              <a:t>Clique no ícone para adicionar uma imagem</a:t>
            </a:r>
            <a:endParaRPr lang="en-US" noProof="0"/>
          </a:p>
        </p:txBody>
      </p:sp>
      <p:sp>
        <p:nvSpPr>
          <p:cNvPr id="4" name="Text Placeholder 3"/>
          <p:cNvSpPr>
            <a:spLocks noGrp="1"/>
          </p:cNvSpPr>
          <p:nvPr>
            <p:ph type="body" sz="half" idx="2"/>
          </p:nvPr>
        </p:nvSpPr>
        <p:spPr>
          <a:xfrm>
            <a:off x="5934154" y="33499893"/>
            <a:ext cx="18165128" cy="5023495"/>
          </a:xfrm>
        </p:spPr>
        <p:txBody>
          <a:bodyPr/>
          <a:lstStyle>
            <a:lvl1pPr marL="0" indent="0">
              <a:buNone/>
              <a:defRPr sz="5700"/>
            </a:lvl1pPr>
            <a:lvl2pPr marL="1851620" indent="0">
              <a:buNone/>
              <a:defRPr sz="4900"/>
            </a:lvl2pPr>
            <a:lvl3pPr marL="3703241" indent="0">
              <a:buNone/>
              <a:defRPr sz="4100"/>
            </a:lvl3pPr>
            <a:lvl4pPr marL="5554862" indent="0">
              <a:buNone/>
              <a:defRPr sz="3600"/>
            </a:lvl4pPr>
            <a:lvl5pPr marL="7406482" indent="0">
              <a:buNone/>
              <a:defRPr sz="3600"/>
            </a:lvl5pPr>
            <a:lvl6pPr marL="9258102" indent="0">
              <a:buNone/>
              <a:defRPr sz="3600"/>
            </a:lvl6pPr>
            <a:lvl7pPr marL="11109723" indent="0">
              <a:buNone/>
              <a:defRPr sz="3600"/>
            </a:lvl7pPr>
            <a:lvl8pPr marL="12961343" indent="0">
              <a:buNone/>
              <a:defRPr sz="3600"/>
            </a:lvl8pPr>
            <a:lvl9pPr marL="14812964" indent="0">
              <a:buNone/>
              <a:defRPr sz="3600"/>
            </a:lvl9pPr>
          </a:lstStyle>
          <a:p>
            <a:pPr lvl="0"/>
            <a:r>
              <a:rPr lang="pt-PT"/>
              <a:t>Clique para editar os estilos do texto de Modelo Global</a:t>
            </a:r>
          </a:p>
        </p:txBody>
      </p:sp>
      <p:sp>
        <p:nvSpPr>
          <p:cNvPr id="5" name="Date Placeholder 3">
            <a:extLst>
              <a:ext uri="{FF2B5EF4-FFF2-40B4-BE49-F238E27FC236}">
                <a16:creationId xmlns:a16="http://schemas.microsoft.com/office/drawing/2014/main" id="{DC330F7C-6FC4-E18C-A6E2-B1795CED76E3}"/>
              </a:ext>
            </a:extLst>
          </p:cNvPr>
          <p:cNvSpPr>
            <a:spLocks noGrp="1"/>
          </p:cNvSpPr>
          <p:nvPr>
            <p:ph type="dt" sz="half" idx="10"/>
          </p:nvPr>
        </p:nvSpPr>
        <p:spPr/>
        <p:txBody>
          <a:bodyPr/>
          <a:lstStyle>
            <a:lvl1pPr>
              <a:defRPr/>
            </a:lvl1pPr>
          </a:lstStyle>
          <a:p>
            <a:pPr>
              <a:defRPr/>
            </a:pPr>
            <a:fld id="{FC590EBA-EA34-8745-AB47-7C9E5DD4E09A}" type="datetime1">
              <a:rPr lang="en-US" altLang="pt-PT"/>
              <a:pPr>
                <a:defRPr/>
              </a:pPr>
              <a:t>11/8/2024</a:t>
            </a:fld>
            <a:endParaRPr lang="en-US" altLang="pt-PT"/>
          </a:p>
        </p:txBody>
      </p:sp>
      <p:sp>
        <p:nvSpPr>
          <p:cNvPr id="6" name="Footer Placeholder 4">
            <a:extLst>
              <a:ext uri="{FF2B5EF4-FFF2-40B4-BE49-F238E27FC236}">
                <a16:creationId xmlns:a16="http://schemas.microsoft.com/office/drawing/2014/main" id="{D196CC72-2CCE-4FF1-4C0E-E1A32C93D21A}"/>
              </a:ext>
            </a:extLst>
          </p:cNvPr>
          <p:cNvSpPr>
            <a:spLocks noGrp="1"/>
          </p:cNvSpPr>
          <p:nvPr>
            <p:ph type="ftr" sz="quarter" idx="11"/>
          </p:nvPr>
        </p:nvSpPr>
        <p:spPr/>
        <p:txBody>
          <a:bodyPr/>
          <a:lstStyle>
            <a:lvl1pPr>
              <a:defRPr/>
            </a:lvl1pPr>
          </a:lstStyle>
          <a:p>
            <a:pPr>
              <a:defRPr/>
            </a:pPr>
            <a:endParaRPr lang="pt-PT" altLang="pt-PT"/>
          </a:p>
        </p:txBody>
      </p:sp>
      <p:sp>
        <p:nvSpPr>
          <p:cNvPr id="7" name="Slide Number Placeholder 5">
            <a:extLst>
              <a:ext uri="{FF2B5EF4-FFF2-40B4-BE49-F238E27FC236}">
                <a16:creationId xmlns:a16="http://schemas.microsoft.com/office/drawing/2014/main" id="{A5808A57-7520-E1CB-711F-1F7BAC540448}"/>
              </a:ext>
            </a:extLst>
          </p:cNvPr>
          <p:cNvSpPr>
            <a:spLocks noGrp="1"/>
          </p:cNvSpPr>
          <p:nvPr>
            <p:ph type="sldNum" sz="quarter" idx="12"/>
          </p:nvPr>
        </p:nvSpPr>
        <p:spPr/>
        <p:txBody>
          <a:bodyPr/>
          <a:lstStyle>
            <a:lvl1pPr>
              <a:defRPr/>
            </a:lvl1pPr>
          </a:lstStyle>
          <a:p>
            <a:pPr>
              <a:defRPr/>
            </a:pPr>
            <a:fld id="{795A9EF0-BFCE-414C-991A-D21E84307E1B}" type="slidenum">
              <a:rPr lang="en-US" altLang="pt-PT"/>
              <a:pPr>
                <a:defRPr/>
              </a:pPr>
              <a:t>‹nº›</a:t>
            </a:fld>
            <a:endParaRPr lang="en-US" altLang="pt-PT"/>
          </a:p>
        </p:txBody>
      </p:sp>
    </p:spTree>
    <p:extLst>
      <p:ext uri="{BB962C8B-B14F-4D97-AF65-F5344CB8AC3E}">
        <p14:creationId xmlns:p14="http://schemas.microsoft.com/office/powerpoint/2010/main" val="237606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05B4CFF-5064-E6F6-6032-9B3B19E2628F}"/>
              </a:ext>
            </a:extLst>
          </p:cNvPr>
          <p:cNvSpPr>
            <a:spLocks noGrp="1"/>
          </p:cNvSpPr>
          <p:nvPr>
            <p:ph type="title"/>
          </p:nvPr>
        </p:nvSpPr>
        <p:spPr bwMode="auto">
          <a:xfrm>
            <a:off x="1512888" y="1712913"/>
            <a:ext cx="27249437"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24" tIns="185162" rIns="370324" bIns="185162" numCol="1" anchor="ctr" anchorCtr="0" compatLnSpc="1">
            <a:prstTxWarp prst="textNoShape">
              <a:avLst/>
            </a:prstTxWarp>
          </a:bodyPr>
          <a:lstStyle/>
          <a:p>
            <a:pPr lvl="0"/>
            <a:r>
              <a:rPr lang="pt-PT" altLang="pt-PT"/>
              <a:t>Clique para editar o estilo de título do Modelo Global</a:t>
            </a:r>
            <a:endParaRPr lang="en-US" altLang="pt-PT"/>
          </a:p>
        </p:txBody>
      </p:sp>
      <p:sp>
        <p:nvSpPr>
          <p:cNvPr id="1027" name="Text Placeholder 2">
            <a:extLst>
              <a:ext uri="{FF2B5EF4-FFF2-40B4-BE49-F238E27FC236}">
                <a16:creationId xmlns:a16="http://schemas.microsoft.com/office/drawing/2014/main" id="{F570A2A9-5296-DE43-D84A-857C174AA988}"/>
              </a:ext>
            </a:extLst>
          </p:cNvPr>
          <p:cNvSpPr>
            <a:spLocks noGrp="1"/>
          </p:cNvSpPr>
          <p:nvPr>
            <p:ph type="body" idx="1"/>
          </p:nvPr>
        </p:nvSpPr>
        <p:spPr bwMode="auto">
          <a:xfrm>
            <a:off x="1512888" y="9986963"/>
            <a:ext cx="27249437"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24" tIns="185162" rIns="370324" bIns="185162" numCol="1" anchor="t" anchorCtr="0" compatLnSpc="1">
            <a:prstTxWarp prst="textNoShape">
              <a:avLst/>
            </a:prstTxWarp>
          </a:bodyPr>
          <a:lstStyle/>
          <a:p>
            <a:pPr lvl="0"/>
            <a:r>
              <a:rPr lang="pt-PT" altLang="pt-PT"/>
              <a:t>Clique para editar os estilos do texto de Modelo Global</a:t>
            </a:r>
          </a:p>
          <a:p>
            <a:pPr lvl="1"/>
            <a:r>
              <a:rPr lang="pt-PT" altLang="pt-PT"/>
              <a:t>Segundo nível</a:t>
            </a:r>
          </a:p>
          <a:p>
            <a:pPr lvl="2"/>
            <a:r>
              <a:rPr lang="pt-PT" altLang="pt-PT"/>
              <a:t>Terceiro nível</a:t>
            </a:r>
          </a:p>
          <a:p>
            <a:pPr lvl="3"/>
            <a:r>
              <a:rPr lang="pt-PT" altLang="pt-PT"/>
              <a:t>Quarto nível</a:t>
            </a:r>
          </a:p>
          <a:p>
            <a:pPr lvl="4"/>
            <a:r>
              <a:rPr lang="pt-PT" altLang="pt-PT"/>
              <a:t>Quinto nível</a:t>
            </a:r>
            <a:endParaRPr lang="en-US" altLang="pt-PT"/>
          </a:p>
        </p:txBody>
      </p:sp>
      <p:sp>
        <p:nvSpPr>
          <p:cNvPr id="4" name="Date Placeholder 3">
            <a:extLst>
              <a:ext uri="{FF2B5EF4-FFF2-40B4-BE49-F238E27FC236}">
                <a16:creationId xmlns:a16="http://schemas.microsoft.com/office/drawing/2014/main" id="{8C59568F-4A55-7539-B594-D9821A466759}"/>
              </a:ext>
            </a:extLst>
          </p:cNvPr>
          <p:cNvSpPr>
            <a:spLocks noGrp="1"/>
          </p:cNvSpPr>
          <p:nvPr>
            <p:ph type="dt" sz="half" idx="2"/>
          </p:nvPr>
        </p:nvSpPr>
        <p:spPr>
          <a:xfrm>
            <a:off x="1512888" y="39673213"/>
            <a:ext cx="7065962" cy="2279650"/>
          </a:xfrm>
          <a:prstGeom prst="rect">
            <a:avLst/>
          </a:prstGeom>
        </p:spPr>
        <p:txBody>
          <a:bodyPr vert="horz" wrap="square" lIns="370324" tIns="185162" rIns="370324" bIns="185162" numCol="1" anchor="ctr" anchorCtr="0" compatLnSpc="1">
            <a:prstTxWarp prst="textNoShape">
              <a:avLst/>
            </a:prstTxWarp>
          </a:bodyPr>
          <a:lstStyle>
            <a:lvl1pPr defTabSz="4174432" eaLnBrk="1" hangingPunct="1">
              <a:defRPr sz="4900">
                <a:solidFill>
                  <a:srgbClr val="898989"/>
                </a:solidFill>
                <a:latin typeface="Calibri" panose="020F0502020204030204" pitchFamily="34" charset="0"/>
              </a:defRPr>
            </a:lvl1pPr>
          </a:lstStyle>
          <a:p>
            <a:pPr>
              <a:defRPr/>
            </a:pPr>
            <a:fld id="{831A1278-1115-294A-90F8-1C22319C8B72}" type="datetime1">
              <a:rPr lang="en-US" altLang="pt-PT"/>
              <a:pPr>
                <a:defRPr/>
              </a:pPr>
              <a:t>11/8/2024</a:t>
            </a:fld>
            <a:endParaRPr lang="en-US" altLang="pt-PT"/>
          </a:p>
        </p:txBody>
      </p:sp>
      <p:sp>
        <p:nvSpPr>
          <p:cNvPr id="5" name="Footer Placeholder 4">
            <a:extLst>
              <a:ext uri="{FF2B5EF4-FFF2-40B4-BE49-F238E27FC236}">
                <a16:creationId xmlns:a16="http://schemas.microsoft.com/office/drawing/2014/main" id="{734A78B6-E45E-F489-8C1A-94129E88D5FD}"/>
              </a:ext>
            </a:extLst>
          </p:cNvPr>
          <p:cNvSpPr>
            <a:spLocks noGrp="1"/>
          </p:cNvSpPr>
          <p:nvPr>
            <p:ph type="ftr" sz="quarter" idx="3"/>
          </p:nvPr>
        </p:nvSpPr>
        <p:spPr>
          <a:xfrm>
            <a:off x="10344150" y="39673213"/>
            <a:ext cx="9586913" cy="2279650"/>
          </a:xfrm>
          <a:prstGeom prst="rect">
            <a:avLst/>
          </a:prstGeom>
        </p:spPr>
        <p:txBody>
          <a:bodyPr vert="horz" wrap="square" lIns="370324" tIns="185162" rIns="370324" bIns="185162" numCol="1" anchor="ctr" anchorCtr="0" compatLnSpc="1">
            <a:prstTxWarp prst="textNoShape">
              <a:avLst/>
            </a:prstTxWarp>
          </a:bodyPr>
          <a:lstStyle>
            <a:lvl1pPr algn="ctr" defTabSz="4174432" eaLnBrk="1" hangingPunct="1">
              <a:defRPr sz="4900">
                <a:solidFill>
                  <a:srgbClr val="898989"/>
                </a:solidFill>
                <a:latin typeface="Calibri" panose="020F0502020204030204" pitchFamily="34" charset="0"/>
              </a:defRPr>
            </a:lvl1pPr>
          </a:lstStyle>
          <a:p>
            <a:pPr>
              <a:defRPr/>
            </a:pPr>
            <a:endParaRPr lang="pt-PT" altLang="pt-PT"/>
          </a:p>
        </p:txBody>
      </p:sp>
      <p:sp>
        <p:nvSpPr>
          <p:cNvPr id="6" name="Slide Number Placeholder 5">
            <a:extLst>
              <a:ext uri="{FF2B5EF4-FFF2-40B4-BE49-F238E27FC236}">
                <a16:creationId xmlns:a16="http://schemas.microsoft.com/office/drawing/2014/main" id="{1FC6EC42-66CE-944B-7812-2F2E2FCBDD04}"/>
              </a:ext>
            </a:extLst>
          </p:cNvPr>
          <p:cNvSpPr>
            <a:spLocks noGrp="1"/>
          </p:cNvSpPr>
          <p:nvPr>
            <p:ph type="sldNum" sz="quarter" idx="4"/>
          </p:nvPr>
        </p:nvSpPr>
        <p:spPr>
          <a:xfrm>
            <a:off x="21696363" y="39673213"/>
            <a:ext cx="7065962" cy="2279650"/>
          </a:xfrm>
          <a:prstGeom prst="rect">
            <a:avLst/>
          </a:prstGeom>
        </p:spPr>
        <p:txBody>
          <a:bodyPr vert="horz" wrap="square" lIns="370324" tIns="185162" rIns="370324" bIns="185162" numCol="1" anchor="ctr" anchorCtr="0" compatLnSpc="1">
            <a:prstTxWarp prst="textNoShape">
              <a:avLst/>
            </a:prstTxWarp>
          </a:bodyPr>
          <a:lstStyle>
            <a:lvl1pPr algn="r" defTabSz="4174432" eaLnBrk="1" hangingPunct="1">
              <a:defRPr sz="4900">
                <a:solidFill>
                  <a:srgbClr val="898989"/>
                </a:solidFill>
                <a:latin typeface="Calibri" panose="020F0502020204030204" pitchFamily="34" charset="0"/>
              </a:defRPr>
            </a:lvl1pPr>
          </a:lstStyle>
          <a:p>
            <a:pPr>
              <a:defRPr/>
            </a:pPr>
            <a:fld id="{2EE2A9E7-062B-004B-B68B-F46430982165}" type="slidenum">
              <a:rPr lang="en-US" altLang="pt-PT"/>
              <a:pPr>
                <a:defRPr/>
              </a:pPr>
              <a:t>‹nº›</a:t>
            </a:fld>
            <a:endParaRPr lang="en-US"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2050" rtl="0" eaLnBrk="1" fontAlgn="base" hangingPunct="1">
        <a:spcBef>
          <a:spcPct val="0"/>
        </a:spcBef>
        <a:spcAft>
          <a:spcPct val="0"/>
        </a:spcAft>
        <a:defRPr sz="17800" kern="1200">
          <a:solidFill>
            <a:schemeClr val="tx1"/>
          </a:solidFill>
          <a:latin typeface="+mj-lt"/>
          <a:ea typeface="ＭＳ Ｐゴシック" pitchFamily="-112" charset="-128"/>
          <a:cs typeface="ＭＳ Ｐゴシック" pitchFamily="-112" charset="-128"/>
        </a:defRPr>
      </a:lvl1pPr>
      <a:lvl2pPr algn="ctr" defTabSz="3702050" rtl="0" eaLnBrk="1" fontAlgn="base" hangingPunct="1">
        <a:spcBef>
          <a:spcPct val="0"/>
        </a:spcBef>
        <a:spcAft>
          <a:spcPct val="0"/>
        </a:spcAft>
        <a:defRPr sz="17800">
          <a:solidFill>
            <a:schemeClr val="tx1"/>
          </a:solidFill>
          <a:latin typeface="Calibri" pitchFamily="34" charset="0"/>
          <a:ea typeface="ＭＳ Ｐゴシック" pitchFamily="-112" charset="-128"/>
          <a:cs typeface="ＭＳ Ｐゴシック" pitchFamily="-112" charset="-128"/>
        </a:defRPr>
      </a:lvl2pPr>
      <a:lvl3pPr algn="ctr" defTabSz="3702050" rtl="0" eaLnBrk="1" fontAlgn="base" hangingPunct="1">
        <a:spcBef>
          <a:spcPct val="0"/>
        </a:spcBef>
        <a:spcAft>
          <a:spcPct val="0"/>
        </a:spcAft>
        <a:defRPr sz="17800">
          <a:solidFill>
            <a:schemeClr val="tx1"/>
          </a:solidFill>
          <a:latin typeface="Calibri" pitchFamily="34" charset="0"/>
          <a:ea typeface="ＭＳ Ｐゴシック" pitchFamily="-112" charset="-128"/>
          <a:cs typeface="ＭＳ Ｐゴシック" pitchFamily="-112" charset="-128"/>
        </a:defRPr>
      </a:lvl3pPr>
      <a:lvl4pPr algn="ctr" defTabSz="3702050" rtl="0" eaLnBrk="1" fontAlgn="base" hangingPunct="1">
        <a:spcBef>
          <a:spcPct val="0"/>
        </a:spcBef>
        <a:spcAft>
          <a:spcPct val="0"/>
        </a:spcAft>
        <a:defRPr sz="17800">
          <a:solidFill>
            <a:schemeClr val="tx1"/>
          </a:solidFill>
          <a:latin typeface="Calibri" pitchFamily="34" charset="0"/>
          <a:ea typeface="ＭＳ Ｐゴシック" pitchFamily="-112" charset="-128"/>
          <a:cs typeface="ＭＳ Ｐゴシック" pitchFamily="-112" charset="-128"/>
        </a:defRPr>
      </a:lvl4pPr>
      <a:lvl5pPr algn="ctr" defTabSz="3702050" rtl="0" eaLnBrk="1" fontAlgn="base" hangingPunct="1">
        <a:spcBef>
          <a:spcPct val="0"/>
        </a:spcBef>
        <a:spcAft>
          <a:spcPct val="0"/>
        </a:spcAft>
        <a:defRPr sz="17800">
          <a:solidFill>
            <a:schemeClr val="tx1"/>
          </a:solidFill>
          <a:latin typeface="Calibri" pitchFamily="34" charset="0"/>
          <a:ea typeface="ＭＳ Ｐゴシック" pitchFamily="-112" charset="-128"/>
          <a:cs typeface="ＭＳ Ｐゴシック" pitchFamily="-112" charset="-128"/>
        </a:defRPr>
      </a:lvl5pPr>
      <a:lvl6pPr marL="457200" algn="ctr" defTabSz="3702050" rtl="0" eaLnBrk="1" fontAlgn="base" hangingPunct="1">
        <a:spcBef>
          <a:spcPct val="0"/>
        </a:spcBef>
        <a:spcAft>
          <a:spcPct val="0"/>
        </a:spcAft>
        <a:defRPr sz="17800">
          <a:solidFill>
            <a:schemeClr val="tx1"/>
          </a:solidFill>
          <a:latin typeface="Calibri" pitchFamily="34" charset="0"/>
        </a:defRPr>
      </a:lvl6pPr>
      <a:lvl7pPr marL="914400" algn="ctr" defTabSz="3702050" rtl="0" eaLnBrk="1" fontAlgn="base" hangingPunct="1">
        <a:spcBef>
          <a:spcPct val="0"/>
        </a:spcBef>
        <a:spcAft>
          <a:spcPct val="0"/>
        </a:spcAft>
        <a:defRPr sz="17800">
          <a:solidFill>
            <a:schemeClr val="tx1"/>
          </a:solidFill>
          <a:latin typeface="Calibri" pitchFamily="34" charset="0"/>
        </a:defRPr>
      </a:lvl7pPr>
      <a:lvl8pPr marL="1371600" algn="ctr" defTabSz="3702050" rtl="0" eaLnBrk="1" fontAlgn="base" hangingPunct="1">
        <a:spcBef>
          <a:spcPct val="0"/>
        </a:spcBef>
        <a:spcAft>
          <a:spcPct val="0"/>
        </a:spcAft>
        <a:defRPr sz="17800">
          <a:solidFill>
            <a:schemeClr val="tx1"/>
          </a:solidFill>
          <a:latin typeface="Calibri" pitchFamily="34" charset="0"/>
        </a:defRPr>
      </a:lvl8pPr>
      <a:lvl9pPr marL="1828800" algn="ctr" defTabSz="3702050" rtl="0" eaLnBrk="1" fontAlgn="base" hangingPunct="1">
        <a:spcBef>
          <a:spcPct val="0"/>
        </a:spcBef>
        <a:spcAft>
          <a:spcPct val="0"/>
        </a:spcAft>
        <a:defRPr sz="17800">
          <a:solidFill>
            <a:schemeClr val="tx1"/>
          </a:solidFill>
          <a:latin typeface="Calibri" pitchFamily="34" charset="0"/>
        </a:defRPr>
      </a:lvl9pPr>
    </p:titleStyle>
    <p:bodyStyle>
      <a:lvl1pPr marL="1387475" indent="-1387475" algn="l" defTabSz="3702050" rtl="0" eaLnBrk="1" fontAlgn="base" hangingPunct="1">
        <a:spcBef>
          <a:spcPct val="20000"/>
        </a:spcBef>
        <a:spcAft>
          <a:spcPct val="0"/>
        </a:spcAft>
        <a:buFont typeface="Arial" panose="020B0604020202020204" pitchFamily="34" charset="0"/>
        <a:buChar char="•"/>
        <a:defRPr sz="12900" kern="1200">
          <a:solidFill>
            <a:schemeClr val="tx1"/>
          </a:solidFill>
          <a:latin typeface="+mn-lt"/>
          <a:ea typeface="ＭＳ Ｐゴシック" pitchFamily="-112" charset="-128"/>
          <a:cs typeface="ＭＳ Ｐゴシック" pitchFamily="-112" charset="-128"/>
        </a:defRPr>
      </a:lvl1pPr>
      <a:lvl2pPr marL="3008313" indent="-1155700" algn="l" defTabSz="3702050" rtl="0" eaLnBrk="1" fontAlgn="base" hangingPunct="1">
        <a:spcBef>
          <a:spcPct val="20000"/>
        </a:spcBef>
        <a:spcAft>
          <a:spcPct val="0"/>
        </a:spcAft>
        <a:buFont typeface="Arial" panose="020B0604020202020204" pitchFamily="34" charset="0"/>
        <a:buChar char="–"/>
        <a:defRPr sz="11300" kern="1200">
          <a:solidFill>
            <a:schemeClr val="tx1"/>
          </a:solidFill>
          <a:latin typeface="+mn-lt"/>
          <a:ea typeface="ＭＳ Ｐゴシック" pitchFamily="-112" charset="-128"/>
          <a:cs typeface="+mn-cs"/>
        </a:defRPr>
      </a:lvl2pPr>
      <a:lvl3pPr marL="4627563" indent="-925513" algn="l" defTabSz="3702050" rtl="0" eaLnBrk="1" fontAlgn="base" hangingPunct="1">
        <a:spcBef>
          <a:spcPct val="20000"/>
        </a:spcBef>
        <a:spcAft>
          <a:spcPct val="0"/>
        </a:spcAft>
        <a:buFont typeface="Arial" panose="020B0604020202020204" pitchFamily="34" charset="0"/>
        <a:buChar char="•"/>
        <a:defRPr sz="9800" kern="1200">
          <a:solidFill>
            <a:schemeClr val="tx1"/>
          </a:solidFill>
          <a:latin typeface="+mn-lt"/>
          <a:ea typeface="ＭＳ Ｐゴシック" pitchFamily="-112" charset="-128"/>
          <a:cs typeface="+mn-cs"/>
        </a:defRPr>
      </a:lvl3pPr>
      <a:lvl4pPr marL="6480175" indent="-925513" algn="l" defTabSz="3702050" rtl="0" eaLnBrk="1" fontAlgn="base" hangingPunct="1">
        <a:spcBef>
          <a:spcPct val="20000"/>
        </a:spcBef>
        <a:spcAft>
          <a:spcPct val="0"/>
        </a:spcAft>
        <a:buFont typeface="Arial" panose="020B0604020202020204" pitchFamily="34" charset="0"/>
        <a:buChar char="–"/>
        <a:defRPr sz="8100" kern="1200">
          <a:solidFill>
            <a:schemeClr val="tx1"/>
          </a:solidFill>
          <a:latin typeface="+mn-lt"/>
          <a:ea typeface="ＭＳ Ｐゴシック" pitchFamily="-112" charset="-128"/>
          <a:cs typeface="+mn-cs"/>
        </a:defRPr>
      </a:lvl4pPr>
      <a:lvl5pPr marL="8331200" indent="-925513" algn="l" defTabSz="3702050" rtl="0" eaLnBrk="1" fontAlgn="base" hangingPunct="1">
        <a:spcBef>
          <a:spcPct val="20000"/>
        </a:spcBef>
        <a:spcAft>
          <a:spcPct val="0"/>
        </a:spcAft>
        <a:buFont typeface="Arial" panose="020B0604020202020204" pitchFamily="34" charset="0"/>
        <a:buChar char="»"/>
        <a:defRPr sz="8100" kern="1200">
          <a:solidFill>
            <a:schemeClr val="tx1"/>
          </a:solidFill>
          <a:latin typeface="+mn-lt"/>
          <a:ea typeface="ＭＳ Ｐゴシック" pitchFamily="-112" charset="-128"/>
          <a:cs typeface="+mn-cs"/>
        </a:defRPr>
      </a:lvl5pPr>
      <a:lvl6pPr marL="10183913" indent="-925811" algn="l" defTabSz="3703241"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035533" indent="-925811" algn="l" defTabSz="3703241"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887154" indent="-925811" algn="l" defTabSz="3703241"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738774" indent="-925811" algn="l" defTabSz="3703241"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703241" rtl="0" eaLnBrk="1" latinLnBrk="0" hangingPunct="1">
        <a:defRPr sz="7300" kern="1200">
          <a:solidFill>
            <a:schemeClr val="tx1"/>
          </a:solidFill>
          <a:latin typeface="+mn-lt"/>
          <a:ea typeface="+mn-ea"/>
          <a:cs typeface="+mn-cs"/>
        </a:defRPr>
      </a:lvl1pPr>
      <a:lvl2pPr marL="1851620" algn="l" defTabSz="3703241" rtl="0" eaLnBrk="1" latinLnBrk="0" hangingPunct="1">
        <a:defRPr sz="7300" kern="1200">
          <a:solidFill>
            <a:schemeClr val="tx1"/>
          </a:solidFill>
          <a:latin typeface="+mn-lt"/>
          <a:ea typeface="+mn-ea"/>
          <a:cs typeface="+mn-cs"/>
        </a:defRPr>
      </a:lvl2pPr>
      <a:lvl3pPr marL="3703241" algn="l" defTabSz="3703241" rtl="0" eaLnBrk="1" latinLnBrk="0" hangingPunct="1">
        <a:defRPr sz="7300" kern="1200">
          <a:solidFill>
            <a:schemeClr val="tx1"/>
          </a:solidFill>
          <a:latin typeface="+mn-lt"/>
          <a:ea typeface="+mn-ea"/>
          <a:cs typeface="+mn-cs"/>
        </a:defRPr>
      </a:lvl3pPr>
      <a:lvl4pPr marL="5554862" algn="l" defTabSz="3703241" rtl="0" eaLnBrk="1" latinLnBrk="0" hangingPunct="1">
        <a:defRPr sz="7300" kern="1200">
          <a:solidFill>
            <a:schemeClr val="tx1"/>
          </a:solidFill>
          <a:latin typeface="+mn-lt"/>
          <a:ea typeface="+mn-ea"/>
          <a:cs typeface="+mn-cs"/>
        </a:defRPr>
      </a:lvl4pPr>
      <a:lvl5pPr marL="7406482" algn="l" defTabSz="3703241" rtl="0" eaLnBrk="1" latinLnBrk="0" hangingPunct="1">
        <a:defRPr sz="7300" kern="1200">
          <a:solidFill>
            <a:schemeClr val="tx1"/>
          </a:solidFill>
          <a:latin typeface="+mn-lt"/>
          <a:ea typeface="+mn-ea"/>
          <a:cs typeface="+mn-cs"/>
        </a:defRPr>
      </a:lvl5pPr>
      <a:lvl6pPr marL="9258102" algn="l" defTabSz="3703241" rtl="0" eaLnBrk="1" latinLnBrk="0" hangingPunct="1">
        <a:defRPr sz="7300" kern="1200">
          <a:solidFill>
            <a:schemeClr val="tx1"/>
          </a:solidFill>
          <a:latin typeface="+mn-lt"/>
          <a:ea typeface="+mn-ea"/>
          <a:cs typeface="+mn-cs"/>
        </a:defRPr>
      </a:lvl6pPr>
      <a:lvl7pPr marL="11109723" algn="l" defTabSz="3703241" rtl="0" eaLnBrk="1" latinLnBrk="0" hangingPunct="1">
        <a:defRPr sz="7300" kern="1200">
          <a:solidFill>
            <a:schemeClr val="tx1"/>
          </a:solidFill>
          <a:latin typeface="+mn-lt"/>
          <a:ea typeface="+mn-ea"/>
          <a:cs typeface="+mn-cs"/>
        </a:defRPr>
      </a:lvl7pPr>
      <a:lvl8pPr marL="12961343" algn="l" defTabSz="3703241" rtl="0" eaLnBrk="1" latinLnBrk="0" hangingPunct="1">
        <a:defRPr sz="7300" kern="1200">
          <a:solidFill>
            <a:schemeClr val="tx1"/>
          </a:solidFill>
          <a:latin typeface="+mn-lt"/>
          <a:ea typeface="+mn-ea"/>
          <a:cs typeface="+mn-cs"/>
        </a:defRPr>
      </a:lvl8pPr>
      <a:lvl9pPr marL="14812964" algn="l" defTabSz="3703241"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Rectangle 14">
            <a:extLst>
              <a:ext uri="{FF2B5EF4-FFF2-40B4-BE49-F238E27FC236}">
                <a16:creationId xmlns:a16="http://schemas.microsoft.com/office/drawing/2014/main" id="{34EC3B79-F0E8-E45B-BBC5-5830FBF9EE4A}"/>
              </a:ext>
            </a:extLst>
          </p:cNvPr>
          <p:cNvSpPr>
            <a:spLocks noChangeArrowheads="1"/>
          </p:cNvSpPr>
          <p:nvPr/>
        </p:nvSpPr>
        <p:spPr bwMode="auto">
          <a:xfrm>
            <a:off x="2306638" y="5618957"/>
            <a:ext cx="2566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129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11300">
                <a:solidFill>
                  <a:schemeClr val="tx1"/>
                </a:solidFill>
                <a:latin typeface="Calibri" panose="020F0502020204030204" pitchFamily="34" charset="0"/>
                <a:ea typeface="ＭＳ Ｐゴシック" panose="020B0600070205080204" pitchFamily="34" charset="-128"/>
              </a:defRPr>
            </a:lvl2pPr>
            <a:lvl3pPr marL="4627563" indent="-925513">
              <a:spcBef>
                <a:spcPct val="20000"/>
              </a:spcBef>
              <a:buFont typeface="Arial" panose="020B0604020202020204" pitchFamily="34" charset="0"/>
              <a:buChar char="•"/>
              <a:defRPr sz="9800">
                <a:solidFill>
                  <a:schemeClr val="tx1"/>
                </a:solidFill>
                <a:latin typeface="Calibri" panose="020F0502020204030204" pitchFamily="34" charset="0"/>
                <a:ea typeface="ＭＳ Ｐゴシック" panose="020B0600070205080204" pitchFamily="34" charset="-128"/>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5pPr>
            <a:lvl6pPr marL="87884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6pPr>
            <a:lvl7pPr marL="92456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7pPr>
            <a:lvl8pPr marL="97028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8pPr>
            <a:lvl9pPr marL="101600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pt-PT" sz="7800" b="1" dirty="0">
                <a:solidFill>
                  <a:schemeClr val="tx2"/>
                </a:solidFill>
                <a:latin typeface="Barlow" pitchFamily="2" charset="77"/>
              </a:rPr>
              <a:t>TITLE OF THE WORK TITLE OF THE WORK</a:t>
            </a:r>
          </a:p>
        </p:txBody>
      </p:sp>
      <p:sp>
        <p:nvSpPr>
          <p:cNvPr id="3076" name="Rectangle 10">
            <a:extLst>
              <a:ext uri="{FF2B5EF4-FFF2-40B4-BE49-F238E27FC236}">
                <a16:creationId xmlns:a16="http://schemas.microsoft.com/office/drawing/2014/main" id="{E753877A-152F-08D1-869F-80B97FE33C3A}"/>
              </a:ext>
            </a:extLst>
          </p:cNvPr>
          <p:cNvSpPr>
            <a:spLocks noChangeArrowheads="1"/>
          </p:cNvSpPr>
          <p:nvPr/>
        </p:nvSpPr>
        <p:spPr bwMode="auto">
          <a:xfrm>
            <a:off x="2403475" y="7917657"/>
            <a:ext cx="25468263" cy="6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80" tIns="40540" rIns="81080" bIns="40540">
            <a:spAutoFit/>
          </a:bodyPr>
          <a:lstStyle>
            <a:lvl1pPr>
              <a:spcBef>
                <a:spcPct val="20000"/>
              </a:spcBef>
              <a:buFont typeface="Arial" panose="020B0604020202020204" pitchFamily="34" charset="0"/>
              <a:buChar char="•"/>
              <a:defRPr sz="129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11300">
                <a:solidFill>
                  <a:schemeClr val="tx1"/>
                </a:solidFill>
                <a:latin typeface="Calibri" panose="020F0502020204030204" pitchFamily="34" charset="0"/>
                <a:ea typeface="ＭＳ Ｐゴシック" panose="020B0600070205080204" pitchFamily="34" charset="-128"/>
              </a:defRPr>
            </a:lvl2pPr>
            <a:lvl3pPr marL="4627563" indent="-925513">
              <a:spcBef>
                <a:spcPct val="20000"/>
              </a:spcBef>
              <a:buFont typeface="Arial" panose="020B0604020202020204" pitchFamily="34" charset="0"/>
              <a:buChar char="•"/>
              <a:defRPr sz="9800">
                <a:solidFill>
                  <a:schemeClr val="tx1"/>
                </a:solidFill>
                <a:latin typeface="Calibri" panose="020F0502020204030204" pitchFamily="34" charset="0"/>
                <a:ea typeface="ＭＳ Ｐゴシック" panose="020B0600070205080204" pitchFamily="34" charset="-128"/>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5pPr>
            <a:lvl6pPr marL="87884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6pPr>
            <a:lvl7pPr marL="92456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7pPr>
            <a:lvl8pPr marL="97028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8pPr>
            <a:lvl9pPr marL="101600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pt-PT" sz="4000" b="1" dirty="0">
                <a:solidFill>
                  <a:schemeClr val="tx2">
                    <a:lumMod val="60000"/>
                    <a:lumOff val="40000"/>
                  </a:schemeClr>
                </a:solidFill>
                <a:latin typeface="Barlow" pitchFamily="2" charset="77"/>
              </a:rPr>
              <a:t>Author (1), Author (2), Author (3)</a:t>
            </a:r>
          </a:p>
        </p:txBody>
      </p:sp>
      <p:sp>
        <p:nvSpPr>
          <p:cNvPr id="3077" name="Rectangle 36">
            <a:extLst>
              <a:ext uri="{FF2B5EF4-FFF2-40B4-BE49-F238E27FC236}">
                <a16:creationId xmlns:a16="http://schemas.microsoft.com/office/drawing/2014/main" id="{9D282ED4-DDF2-A55A-65FC-AF275194B49C}"/>
              </a:ext>
            </a:extLst>
          </p:cNvPr>
          <p:cNvSpPr>
            <a:spLocks noChangeArrowheads="1"/>
          </p:cNvSpPr>
          <p:nvPr/>
        </p:nvSpPr>
        <p:spPr bwMode="auto">
          <a:xfrm>
            <a:off x="2382838" y="8852694"/>
            <a:ext cx="25468262"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80" tIns="40540" rIns="81080" bIns="40540">
            <a:spAutoFit/>
          </a:bodyPr>
          <a:lstStyle>
            <a:lvl1pPr marL="809625" indent="-809625">
              <a:spcBef>
                <a:spcPct val="20000"/>
              </a:spcBef>
              <a:buFont typeface="Arial" panose="020B0604020202020204" pitchFamily="34" charset="0"/>
              <a:buChar char="•"/>
              <a:defRPr sz="129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11300">
                <a:solidFill>
                  <a:schemeClr val="tx1"/>
                </a:solidFill>
                <a:latin typeface="Calibri" panose="020F0502020204030204" pitchFamily="34" charset="0"/>
                <a:ea typeface="ＭＳ Ｐゴシック" panose="020B0600070205080204" pitchFamily="34" charset="-128"/>
              </a:defRPr>
            </a:lvl2pPr>
            <a:lvl3pPr marL="4627563" indent="-925513">
              <a:spcBef>
                <a:spcPct val="20000"/>
              </a:spcBef>
              <a:buFont typeface="Arial" panose="020B0604020202020204" pitchFamily="34" charset="0"/>
              <a:buChar char="•"/>
              <a:defRPr sz="9800">
                <a:solidFill>
                  <a:schemeClr val="tx1"/>
                </a:solidFill>
                <a:latin typeface="Calibri" panose="020F0502020204030204" pitchFamily="34" charset="0"/>
                <a:ea typeface="ＭＳ Ｐゴシック" panose="020B0600070205080204" pitchFamily="34" charset="-128"/>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5pPr>
            <a:lvl6pPr marL="87884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6pPr>
            <a:lvl7pPr marL="92456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7pPr>
            <a:lvl8pPr marL="97028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8pPr>
            <a:lvl9pPr marL="101600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AutoNum type="arabicParenBoth"/>
            </a:pPr>
            <a:r>
              <a:rPr lang="pt-PT" altLang="pt-PT" sz="2800" dirty="0" err="1">
                <a:solidFill>
                  <a:schemeClr val="tx2">
                    <a:lumMod val="60000"/>
                    <a:lumOff val="40000"/>
                  </a:schemeClr>
                </a:solidFill>
                <a:latin typeface="Barlow" pitchFamily="2" charset="77"/>
              </a:rPr>
              <a:t>Address</a:t>
            </a:r>
            <a:endParaRPr lang="pt-PT" altLang="pt-PT" sz="2800" dirty="0">
              <a:solidFill>
                <a:schemeClr val="tx2">
                  <a:lumMod val="60000"/>
                  <a:lumOff val="40000"/>
                </a:schemeClr>
              </a:solidFill>
              <a:latin typeface="Barlow" pitchFamily="2" charset="77"/>
            </a:endParaRPr>
          </a:p>
          <a:p>
            <a:pPr eaLnBrk="1" hangingPunct="1">
              <a:spcBef>
                <a:spcPct val="0"/>
              </a:spcBef>
              <a:buFontTx/>
              <a:buAutoNum type="arabicParenBoth"/>
            </a:pPr>
            <a:r>
              <a:rPr lang="pt-PT" altLang="pt-PT" sz="2800" dirty="0" err="1">
                <a:solidFill>
                  <a:schemeClr val="tx2">
                    <a:lumMod val="60000"/>
                    <a:lumOff val="40000"/>
                  </a:schemeClr>
                </a:solidFill>
                <a:latin typeface="Barlow" pitchFamily="2" charset="77"/>
              </a:rPr>
              <a:t>Address</a:t>
            </a:r>
            <a:endParaRPr lang="pt-PT" altLang="pt-PT" sz="2800" dirty="0">
              <a:solidFill>
                <a:schemeClr val="tx2">
                  <a:lumMod val="60000"/>
                  <a:lumOff val="40000"/>
                </a:schemeClr>
              </a:solidFill>
              <a:latin typeface="Barlow" pitchFamily="2" charset="77"/>
            </a:endParaRPr>
          </a:p>
          <a:p>
            <a:pPr eaLnBrk="1" hangingPunct="1">
              <a:spcBef>
                <a:spcPct val="0"/>
              </a:spcBef>
              <a:buFontTx/>
              <a:buAutoNum type="arabicParenBoth"/>
            </a:pPr>
            <a:r>
              <a:rPr lang="pt-PT" altLang="pt-PT" sz="2800" dirty="0" err="1">
                <a:solidFill>
                  <a:schemeClr val="tx2">
                    <a:lumMod val="60000"/>
                    <a:lumOff val="40000"/>
                  </a:schemeClr>
                </a:solidFill>
                <a:latin typeface="Barlow" pitchFamily="2" charset="77"/>
              </a:rPr>
              <a:t>Address</a:t>
            </a:r>
            <a:endParaRPr lang="pt-PT" altLang="pt-PT" sz="2800" dirty="0">
              <a:solidFill>
                <a:schemeClr val="tx2">
                  <a:lumMod val="60000"/>
                  <a:lumOff val="40000"/>
                </a:schemeClr>
              </a:solidFill>
              <a:latin typeface="Barlow" pitchFamily="2" charset="77"/>
            </a:endParaRPr>
          </a:p>
          <a:p>
            <a:pPr eaLnBrk="1" hangingPunct="1">
              <a:spcBef>
                <a:spcPct val="0"/>
              </a:spcBef>
              <a:buFontTx/>
              <a:buAutoNum type="arabicParenBoth"/>
            </a:pPr>
            <a:endParaRPr lang="pt-PT" altLang="pt-PT" sz="2800" dirty="0">
              <a:solidFill>
                <a:schemeClr val="tx2">
                  <a:lumMod val="60000"/>
                  <a:lumOff val="40000"/>
                </a:schemeClr>
              </a:solidFill>
              <a:latin typeface="Barlow" pitchFamily="2" charset="77"/>
            </a:endParaRPr>
          </a:p>
        </p:txBody>
      </p:sp>
      <p:sp>
        <p:nvSpPr>
          <p:cNvPr id="3079" name="AutoShape 15">
            <a:extLst>
              <a:ext uri="{FF2B5EF4-FFF2-40B4-BE49-F238E27FC236}">
                <a16:creationId xmlns:a16="http://schemas.microsoft.com/office/drawing/2014/main" id="{EA274AF3-FE59-CC50-0418-6B481218FE7A}"/>
              </a:ext>
            </a:extLst>
          </p:cNvPr>
          <p:cNvSpPr>
            <a:spLocks noChangeAspect="1" noChangeArrowheads="1"/>
          </p:cNvSpPr>
          <p:nvPr/>
        </p:nvSpPr>
        <p:spPr bwMode="auto">
          <a:xfrm>
            <a:off x="14984413" y="21248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p>
        </p:txBody>
      </p:sp>
      <p:sp>
        <p:nvSpPr>
          <p:cNvPr id="3080" name="Rectangle 14">
            <a:extLst>
              <a:ext uri="{FF2B5EF4-FFF2-40B4-BE49-F238E27FC236}">
                <a16:creationId xmlns:a16="http://schemas.microsoft.com/office/drawing/2014/main" id="{8FFF2259-A9DC-C90E-38D6-5ACA0FCDD97F}"/>
              </a:ext>
            </a:extLst>
          </p:cNvPr>
          <p:cNvSpPr>
            <a:spLocks noChangeArrowheads="1"/>
          </p:cNvSpPr>
          <p:nvPr/>
        </p:nvSpPr>
        <p:spPr bwMode="auto">
          <a:xfrm>
            <a:off x="15136813" y="41447387"/>
            <a:ext cx="44001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129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11300">
                <a:solidFill>
                  <a:schemeClr val="tx1"/>
                </a:solidFill>
                <a:latin typeface="Calibri" panose="020F0502020204030204" pitchFamily="34" charset="0"/>
                <a:ea typeface="ＭＳ Ｐゴシック" panose="020B0600070205080204" pitchFamily="34" charset="-128"/>
              </a:defRPr>
            </a:lvl2pPr>
            <a:lvl3pPr marL="4627563" indent="-925513">
              <a:spcBef>
                <a:spcPct val="20000"/>
              </a:spcBef>
              <a:buFont typeface="Arial" panose="020B0604020202020204" pitchFamily="34" charset="0"/>
              <a:buChar char="•"/>
              <a:defRPr sz="9800">
                <a:solidFill>
                  <a:schemeClr val="tx1"/>
                </a:solidFill>
                <a:latin typeface="Calibri" panose="020F0502020204030204" pitchFamily="34" charset="0"/>
                <a:ea typeface="ＭＳ Ｐゴシック" panose="020B0600070205080204" pitchFamily="34" charset="-128"/>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5pPr>
            <a:lvl6pPr marL="87884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6pPr>
            <a:lvl7pPr marL="92456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7pPr>
            <a:lvl8pPr marL="97028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8pPr>
            <a:lvl9pPr marL="101600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pt-PT" sz="2400" b="1" i="1" dirty="0">
                <a:solidFill>
                  <a:schemeClr val="accent1"/>
                </a:solidFill>
                <a:latin typeface="Franklin Gothic Book" panose="020B0503020102020204" pitchFamily="34" charset="0"/>
              </a:rPr>
              <a:t>IF THERE ARE LOGOS, INSERT THEM HERE: (AND DELETE THIS)</a:t>
            </a:r>
          </a:p>
        </p:txBody>
      </p:sp>
      <p:sp>
        <p:nvSpPr>
          <p:cNvPr id="26" name="Freeform 4">
            <a:extLst>
              <a:ext uri="{FF2B5EF4-FFF2-40B4-BE49-F238E27FC236}">
                <a16:creationId xmlns:a16="http://schemas.microsoft.com/office/drawing/2014/main" id="{3997FAD2-39E3-F649-EC17-DDF038CFAB18}"/>
              </a:ext>
            </a:extLst>
          </p:cNvPr>
          <p:cNvSpPr/>
          <p:nvPr/>
        </p:nvSpPr>
        <p:spPr>
          <a:xfrm>
            <a:off x="755333" y="11368641"/>
            <a:ext cx="14229080" cy="850900"/>
          </a:xfrm>
          <a:custGeom>
            <a:avLst/>
            <a:gdLst>
              <a:gd name="connsiteX0" fmla="*/ 0 w 6680200"/>
              <a:gd name="connsiteY0" fmla="*/ 0 h 850900"/>
              <a:gd name="connsiteX1" fmla="*/ 50800 w 6680200"/>
              <a:gd name="connsiteY1" fmla="*/ 0 h 850900"/>
              <a:gd name="connsiteX2" fmla="*/ 6680200 w 6680200"/>
              <a:gd name="connsiteY2" fmla="*/ 0 h 850900"/>
              <a:gd name="connsiteX3" fmla="*/ 6680200 w 6680200"/>
              <a:gd name="connsiteY3" fmla="*/ 482600 h 850900"/>
              <a:gd name="connsiteX4" fmla="*/ 6311900 w 6680200"/>
              <a:gd name="connsiteY4" fmla="*/ 850900 h 850900"/>
              <a:gd name="connsiteX5" fmla="*/ 0 w 6680200"/>
              <a:gd name="connsiteY5" fmla="*/ 850900 h 850900"/>
              <a:gd name="connsiteX6" fmla="*/ 0 w 6680200"/>
              <a:gd name="connsiteY6" fmla="*/ 0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0200" h="850900">
                <a:moveTo>
                  <a:pt x="0" y="0"/>
                </a:moveTo>
                <a:lnTo>
                  <a:pt x="50800" y="0"/>
                </a:lnTo>
                <a:lnTo>
                  <a:pt x="6680200" y="0"/>
                </a:lnTo>
                <a:lnTo>
                  <a:pt x="6680200" y="482600"/>
                </a:lnTo>
                <a:lnTo>
                  <a:pt x="6311900" y="850900"/>
                </a:lnTo>
                <a:lnTo>
                  <a:pt x="0" y="850900"/>
                </a:lnTo>
                <a:lnTo>
                  <a:pt x="0" y="0"/>
                </a:lnTo>
                <a:close/>
              </a:path>
            </a:pathLst>
          </a:cu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anchor="ctr"/>
          <a:lstStyle/>
          <a:p>
            <a:pPr marL="720000">
              <a:defRPr/>
            </a:pPr>
            <a:r>
              <a:rPr lang="en-US" sz="4800" b="1" dirty="0">
                <a:solidFill>
                  <a:schemeClr val="bg1"/>
                </a:solidFill>
                <a:latin typeface="Barlow" pitchFamily="2" charset="77"/>
                <a:ea typeface="Tahoma" panose="020B0604030504040204" pitchFamily="34" charset="0"/>
                <a:cs typeface="Tahoma" panose="020B0604030504040204" pitchFamily="34" charset="0"/>
              </a:rPr>
              <a:t>Title</a:t>
            </a:r>
          </a:p>
        </p:txBody>
      </p:sp>
      <p:sp>
        <p:nvSpPr>
          <p:cNvPr id="37" name="Freeform 4">
            <a:extLst>
              <a:ext uri="{FF2B5EF4-FFF2-40B4-BE49-F238E27FC236}">
                <a16:creationId xmlns:a16="http://schemas.microsoft.com/office/drawing/2014/main" id="{3A3714EE-3219-6025-E440-C73C3EEAC35C}"/>
              </a:ext>
            </a:extLst>
          </p:cNvPr>
          <p:cNvSpPr/>
          <p:nvPr/>
        </p:nvSpPr>
        <p:spPr>
          <a:xfrm>
            <a:off x="15136814" y="11368641"/>
            <a:ext cx="14229080" cy="850900"/>
          </a:xfrm>
          <a:custGeom>
            <a:avLst/>
            <a:gdLst>
              <a:gd name="connsiteX0" fmla="*/ 0 w 6680200"/>
              <a:gd name="connsiteY0" fmla="*/ 0 h 850900"/>
              <a:gd name="connsiteX1" fmla="*/ 50800 w 6680200"/>
              <a:gd name="connsiteY1" fmla="*/ 0 h 850900"/>
              <a:gd name="connsiteX2" fmla="*/ 6680200 w 6680200"/>
              <a:gd name="connsiteY2" fmla="*/ 0 h 850900"/>
              <a:gd name="connsiteX3" fmla="*/ 6680200 w 6680200"/>
              <a:gd name="connsiteY3" fmla="*/ 482600 h 850900"/>
              <a:gd name="connsiteX4" fmla="*/ 6311900 w 6680200"/>
              <a:gd name="connsiteY4" fmla="*/ 850900 h 850900"/>
              <a:gd name="connsiteX5" fmla="*/ 0 w 6680200"/>
              <a:gd name="connsiteY5" fmla="*/ 850900 h 850900"/>
              <a:gd name="connsiteX6" fmla="*/ 0 w 6680200"/>
              <a:gd name="connsiteY6" fmla="*/ 0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0200" h="850900">
                <a:moveTo>
                  <a:pt x="0" y="0"/>
                </a:moveTo>
                <a:lnTo>
                  <a:pt x="50800" y="0"/>
                </a:lnTo>
                <a:lnTo>
                  <a:pt x="6680200" y="0"/>
                </a:lnTo>
                <a:lnTo>
                  <a:pt x="6680200" y="482600"/>
                </a:lnTo>
                <a:lnTo>
                  <a:pt x="6311900" y="850900"/>
                </a:lnTo>
                <a:lnTo>
                  <a:pt x="0" y="850900"/>
                </a:lnTo>
                <a:lnTo>
                  <a:pt x="0" y="0"/>
                </a:lnTo>
                <a:close/>
              </a:path>
            </a:pathLst>
          </a:custGeom>
          <a:solidFill>
            <a:schemeClr val="bg2"/>
          </a:solidFill>
          <a:ln>
            <a:noFill/>
          </a:ln>
        </p:spPr>
        <p:style>
          <a:lnRef idx="2">
            <a:schemeClr val="dk1">
              <a:shade val="15000"/>
            </a:schemeClr>
          </a:lnRef>
          <a:fillRef idx="1">
            <a:schemeClr val="dk1"/>
          </a:fillRef>
          <a:effectRef idx="0">
            <a:schemeClr val="dk1"/>
          </a:effectRef>
          <a:fontRef idx="minor">
            <a:schemeClr val="lt1"/>
          </a:fontRef>
        </p:style>
        <p:txBody>
          <a:bodyPr anchor="ctr"/>
          <a:lstStyle/>
          <a:p>
            <a:pPr marL="720000">
              <a:defRPr/>
            </a:pPr>
            <a:r>
              <a:rPr lang="en-US" sz="4800" b="1" dirty="0">
                <a:solidFill>
                  <a:schemeClr val="tx2"/>
                </a:solidFill>
                <a:latin typeface="Barlow" pitchFamily="2" charset="77"/>
                <a:ea typeface="Tahoma" panose="020B0604030504040204" pitchFamily="34" charset="0"/>
                <a:cs typeface="Tahoma" panose="020B0604030504040204" pitchFamily="34" charset="0"/>
              </a:rPr>
              <a:t>Title</a:t>
            </a:r>
          </a:p>
        </p:txBody>
      </p:sp>
      <p:sp>
        <p:nvSpPr>
          <p:cNvPr id="3083" name="Rectangle 33">
            <a:extLst>
              <a:ext uri="{FF2B5EF4-FFF2-40B4-BE49-F238E27FC236}">
                <a16:creationId xmlns:a16="http://schemas.microsoft.com/office/drawing/2014/main" id="{A663F4C9-B8D0-29F9-E3C9-87D90202941A}"/>
              </a:ext>
            </a:extLst>
          </p:cNvPr>
          <p:cNvSpPr>
            <a:spLocks noChangeArrowheads="1"/>
          </p:cNvSpPr>
          <p:nvPr/>
        </p:nvSpPr>
        <p:spPr bwMode="auto">
          <a:xfrm>
            <a:off x="1711327" y="12930500"/>
            <a:ext cx="12411074"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080" tIns="40540" rIns="81080" bIns="40540">
            <a:spAutoFit/>
          </a:bodyPr>
          <a:lstStyle>
            <a:lvl1pPr>
              <a:spcBef>
                <a:spcPct val="20000"/>
              </a:spcBef>
              <a:buFont typeface="Arial" panose="020B0604020202020204" pitchFamily="34" charset="0"/>
              <a:buChar char="•"/>
              <a:defRPr sz="129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11300">
                <a:solidFill>
                  <a:schemeClr val="tx1"/>
                </a:solidFill>
                <a:latin typeface="Calibri" panose="020F0502020204030204" pitchFamily="34" charset="0"/>
                <a:ea typeface="ＭＳ Ｐゴシック" panose="020B0600070205080204" pitchFamily="34" charset="-128"/>
              </a:defRPr>
            </a:lvl2pPr>
            <a:lvl3pPr marL="4627563" indent="-925513">
              <a:spcBef>
                <a:spcPct val="20000"/>
              </a:spcBef>
              <a:buFont typeface="Arial" panose="020B0604020202020204" pitchFamily="34" charset="0"/>
              <a:buChar char="•"/>
              <a:defRPr sz="9800">
                <a:solidFill>
                  <a:schemeClr val="tx1"/>
                </a:solidFill>
                <a:latin typeface="Calibri" panose="020F0502020204030204" pitchFamily="34" charset="0"/>
                <a:ea typeface="ＭＳ Ｐゴシック" panose="020B0600070205080204" pitchFamily="34" charset="-128"/>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5pPr>
            <a:lvl6pPr marL="87884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6pPr>
            <a:lvl7pPr marL="92456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7pPr>
            <a:lvl8pPr marL="97028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8pPr>
            <a:lvl9pPr marL="10160000" indent="-925513" defTabSz="4173538" fontAlgn="base">
              <a:spcBef>
                <a:spcPct val="20000"/>
              </a:spcBef>
              <a:spcAft>
                <a:spcPct val="0"/>
              </a:spcAft>
              <a:buFont typeface="Arial" panose="020B0604020202020204" pitchFamily="34" charset="0"/>
              <a:buChar char="»"/>
              <a:defRPr sz="81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pt-PT" altLang="pt-PT" sz="3200" noProof="1">
                <a:solidFill>
                  <a:schemeClr val="tx2"/>
                </a:solidFill>
                <a:latin typeface="Barlow" pitchFamily="2" charset="77"/>
                <a:cs typeface="Arial" panose="020B0604020202020204" pitchFamily="34" charset="0"/>
              </a:rPr>
              <a:t>Normal text Normal text Normal text Normal text Normal text Normal text  Normal text Normal text  Normal text Normal text  Normal text Normal text Normal text Normal text  Normal text Normal text</a:t>
            </a:r>
          </a:p>
        </p:txBody>
      </p:sp>
    </p:spTree>
  </p:cSld>
  <p:clrMapOvr>
    <a:masterClrMapping/>
  </p:clrMapOvr>
</p:sld>
</file>

<file path=ppt/theme/theme1.xml><?xml version="1.0" encoding="utf-8"?>
<a:theme xmlns:a="http://schemas.openxmlformats.org/drawingml/2006/main" name="Tema do Office">
  <a:themeElements>
    <a:clrScheme name="wastes">
      <a:dk1>
        <a:srgbClr val="587DB9"/>
      </a:dk1>
      <a:lt1>
        <a:srgbClr val="FFFFFF"/>
      </a:lt1>
      <a:dk2>
        <a:srgbClr val="4E7563"/>
      </a:dk2>
      <a:lt2>
        <a:srgbClr val="BFDE9C"/>
      </a:lt2>
      <a:accent1>
        <a:srgbClr val="F7BA4A"/>
      </a:accent1>
      <a:accent2>
        <a:srgbClr val="F25F41"/>
      </a:accent2>
      <a:accent3>
        <a:srgbClr val="DE9FE6"/>
      </a:accent3>
      <a:accent4>
        <a:srgbClr val="FFFFFF"/>
      </a:accent4>
      <a:accent5>
        <a:srgbClr val="ADBDE0"/>
      </a:accent5>
      <a:accent6>
        <a:srgbClr val="BFDE9C"/>
      </a:accent6>
      <a:hlink>
        <a:srgbClr val="F7BA4A"/>
      </a:hlink>
      <a:folHlink>
        <a:srgbClr val="DE9F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presentação1" id="{9F32209B-2179-44F3-A564-0797F3947386}" vid="{EC1088BE-C0DC-4CF8-89EF-6DEFF8BDA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do Office</Template>
  <TotalTime>30</TotalTime>
  <Words>72</Words>
  <Application>Microsoft Office PowerPoint</Application>
  <PresentationFormat>Personalizados</PresentationFormat>
  <Paragraphs>10</Paragraphs>
  <Slides>1</Slides>
  <Notes>1</Notes>
  <HiddenSlides>0</HiddenSlides>
  <MMClips>0</MMClips>
  <ScaleCrop>false</ScaleCrop>
  <HeadingPairs>
    <vt:vector size="4" baseType="variant">
      <vt:variant>
        <vt:lpstr>Tema</vt:lpstr>
      </vt:variant>
      <vt:variant>
        <vt:i4>1</vt:i4>
      </vt:variant>
      <vt:variant>
        <vt:lpstr>Títulos dos diapositivos</vt:lpstr>
      </vt:variant>
      <vt:variant>
        <vt:i4>1</vt:i4>
      </vt:variant>
    </vt:vector>
  </HeadingPairs>
  <TitlesOfParts>
    <vt:vector size="2" baseType="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 Leitão</dc:creator>
  <cp:lastModifiedBy>Carina Leitão</cp:lastModifiedBy>
  <cp:revision>2</cp:revision>
  <dcterms:created xsi:type="dcterms:W3CDTF">2024-11-04T20:51:14Z</dcterms:created>
  <dcterms:modified xsi:type="dcterms:W3CDTF">2024-11-08T17:11:11Z</dcterms:modified>
</cp:coreProperties>
</file>